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6" r:id="rId9"/>
    <p:sldId id="267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2102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259EE8-7C9F-42BB-9941-62FF4436E62B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DD33B8-F92E-4E0F-BEA6-261B25F074A0}" type="pres">
      <dgm:prSet presAssocID="{BA259EE8-7C9F-42BB-9941-62FF4436E62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59A6E4AA-80EE-47F5-8278-0B4E587DA473}" type="presOf" srcId="{BA259EE8-7C9F-42BB-9941-62FF4436E62B}" destId="{98DD33B8-F92E-4E0F-BEA6-261B25F074A0}" srcOrd="0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9EA89B-93F1-4D74-81DB-C6722FBEFD72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</dgm:pt>
    <dgm:pt modelId="{A89459EE-6DCF-43CC-9289-8491DCB87B23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координационной межведомственной рабочей группы 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60ECC3-1A4E-4F9D-A57B-362915CE1ACB}" type="parTrans" cxnId="{5ECB10B5-9B68-4D2A-8707-4E46F6A94071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8E443A-DC17-4789-928D-9BD18BDAC7CE}" type="sibTrans" cxnId="{5ECB10B5-9B68-4D2A-8707-4E46F6A94071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3CC6B6-E4F1-464C-8825-88C3B8CB34F4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структурированного этапного плана 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2C91D0-5AF9-4032-94D9-4B19EDEB38C8}" type="parTrans" cxnId="{6DE1D4B2-B713-47EE-B194-4A0DD2E5101D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2F3430-F0D9-4CB2-B814-03B02674948A}" type="sibTrans" cxnId="{6DE1D4B2-B713-47EE-B194-4A0DD2E5101D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224E14-DB7A-4AEB-9C1F-5D322A58BC13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Учет потребностей каждой категории населения при выстраивании мотивационной линии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5E92DA-DACD-40F9-9A51-D5CF1CA74BCD}" type="parTrans" cxnId="{F82ADADA-436B-4DEE-936C-9EBAAF44555F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421216-3E6A-4438-86CF-8FA1F132012D}" type="sibTrans" cxnId="{F82ADADA-436B-4DEE-936C-9EBAAF44555F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EEF52F-1A46-46EE-B1B7-E8B2D7305976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Максимальное разнообразие видов физической активности и видов спорта для вовлечения населения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636DB4-BC57-4599-B492-E511F1E161DC}" type="parTrans" cxnId="{E3EAF67A-DA50-4E1F-9B40-2F72F31F70DA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5DED5E-269C-4B56-8D11-4C9D98132B05}" type="sibTrans" cxnId="{E3EAF67A-DA50-4E1F-9B40-2F72F31F70DA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6B2CD7-02E1-44DD-9084-2D430900516A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Специально направленное финансирование для кадрового состава каждой физкультурно-спортивной организации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87C215-1872-4B2A-BCF3-9F2B16B9D543}" type="parTrans" cxnId="{4E02F638-2205-4494-97EE-8F1BAEB5E0B5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E330D7-6C9C-46B0-82FA-B321F2036120}" type="sibTrans" cxnId="{4E02F638-2205-4494-97EE-8F1BAEB5E0B5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B12397-A6FB-4708-B73B-9E469D654DE3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Информирование населения об организации работы по вовлечению в систематические занятия </a:t>
          </a:r>
          <a:r>
            <a:rPr lang="ru-RU" sz="11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ФКиС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F00866-0006-4024-923E-996451373C55}" type="parTrans" cxnId="{ED564338-DF34-4FD3-930C-04BFCA18D7D2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66187E-38C9-4497-9997-EA38A95A9B1A}" type="sibTrans" cxnId="{ED564338-DF34-4FD3-930C-04BFCA18D7D2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90A2E0-FC8E-4F3C-BA5B-34DB07A16B18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Учет наличия спортивной инфраструктуры при выборе приоритетной фокус-группы для каждого региона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144CD5-DC96-4A1E-A77D-02A6ABB718F9}" type="parTrans" cxnId="{A89610B4-B9FE-4CCD-9A6C-F9CA52B4A69D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5D5B2E-240F-47A9-B819-6FB422E88230}" type="sibTrans" cxnId="{A89610B4-B9FE-4CCD-9A6C-F9CA52B4A69D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408C1F-5A94-41D4-ABE8-3B23DF3BA6BB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Законодательная база должна быть системно выстроена, как на федеральном и на региональном уровне 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440314-C1D8-4426-BAA8-B365E35DA046}" type="parTrans" cxnId="{A3719016-9510-4C02-B7EC-E428F2E05C3E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9EAC21-CC9C-4B9F-91A5-6BCC764332BA}" type="sibTrans" cxnId="{A3719016-9510-4C02-B7EC-E428F2E05C3E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CF63CF-CAC2-4F84-93FE-250C085202CF}" type="pres">
      <dgm:prSet presAssocID="{909EA89B-93F1-4D74-81DB-C6722FBEFD72}" presName="CompostProcess" presStyleCnt="0">
        <dgm:presLayoutVars>
          <dgm:dir/>
          <dgm:resizeHandles val="exact"/>
        </dgm:presLayoutVars>
      </dgm:prSet>
      <dgm:spPr/>
    </dgm:pt>
    <dgm:pt modelId="{D67F0A39-64C4-48B5-85B7-0C795D005648}" type="pres">
      <dgm:prSet presAssocID="{909EA89B-93F1-4D74-81DB-C6722FBEFD72}" presName="arrow" presStyleLbl="bgShp" presStyleIdx="0" presStyleCnt="1" custScaleX="117647"/>
      <dgm:spPr/>
    </dgm:pt>
    <dgm:pt modelId="{E5903B90-E1C0-4E0A-85F6-18DF5F9B6C77}" type="pres">
      <dgm:prSet presAssocID="{909EA89B-93F1-4D74-81DB-C6722FBEFD72}" presName="linearProcess" presStyleCnt="0"/>
      <dgm:spPr/>
    </dgm:pt>
    <dgm:pt modelId="{EDCF609A-2C44-4226-A864-9DAF80E3461F}" type="pres">
      <dgm:prSet presAssocID="{B790A2E0-FC8E-4F3C-BA5B-34DB07A16B18}" presName="tex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1FAAEC-2E52-41D1-8648-3A45E5DC38DD}" type="pres">
      <dgm:prSet presAssocID="{E35D5B2E-240F-47A9-B819-6FB422E88230}" presName="sibTrans" presStyleCnt="0"/>
      <dgm:spPr/>
    </dgm:pt>
    <dgm:pt modelId="{7FDC57B0-EA77-4D6C-ACE8-3422B4D3CCC3}" type="pres">
      <dgm:prSet presAssocID="{A89459EE-6DCF-43CC-9289-8491DCB87B23}" presName="text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6BF3D-C73F-40EE-97B8-E9123A7970F4}" type="pres">
      <dgm:prSet presAssocID="{008E443A-DC17-4789-928D-9BD18BDAC7CE}" presName="sibTrans" presStyleCnt="0"/>
      <dgm:spPr/>
    </dgm:pt>
    <dgm:pt modelId="{AA244EF3-E456-418D-B93E-97AA465EE7E7}" type="pres">
      <dgm:prSet presAssocID="{7E408C1F-5A94-41D4-ABE8-3B23DF3BA6BB}" presName="text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573F90-993B-4781-BCD2-2E397BD0A099}" type="pres">
      <dgm:prSet presAssocID="{D19EAC21-CC9C-4B9F-91A5-6BCC764332BA}" presName="sibTrans" presStyleCnt="0"/>
      <dgm:spPr/>
    </dgm:pt>
    <dgm:pt modelId="{592A3C8D-8B8B-4279-A0C9-66F7F1F08004}" type="pres">
      <dgm:prSet presAssocID="{13224E14-DB7A-4AEB-9C1F-5D322A58BC13}" presName="text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C2959D-D6FD-4332-B8FF-DAF19157B10E}" type="pres">
      <dgm:prSet presAssocID="{A9421216-3E6A-4438-86CF-8FA1F132012D}" presName="sibTrans" presStyleCnt="0"/>
      <dgm:spPr/>
    </dgm:pt>
    <dgm:pt modelId="{7D5D3D55-669D-4188-ADAE-A641BEEB6BB4}" type="pres">
      <dgm:prSet presAssocID="{683CC6B6-E4F1-464C-8825-88C3B8CB34F4}" presName="text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F89208-8580-4AD8-92DE-EFB7600FB878}" type="pres">
      <dgm:prSet presAssocID="{702F3430-F0D9-4CB2-B814-03B02674948A}" presName="sibTrans" presStyleCnt="0"/>
      <dgm:spPr/>
    </dgm:pt>
    <dgm:pt modelId="{0E6A035B-60AA-4565-BB88-0411B4D11C96}" type="pres">
      <dgm:prSet presAssocID="{DAB12397-A6FB-4708-B73B-9E469D654DE3}" presName="text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C03EC9-E749-4CF6-A72A-3E18C26AD13F}" type="pres">
      <dgm:prSet presAssocID="{8C66187E-38C9-4497-9997-EA38A95A9B1A}" presName="sibTrans" presStyleCnt="0"/>
      <dgm:spPr/>
    </dgm:pt>
    <dgm:pt modelId="{8870C5CC-453D-4CB3-B91B-2C4FAF70AE47}" type="pres">
      <dgm:prSet presAssocID="{B56B2CD7-02E1-44DD-9084-2D430900516A}" presName="text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9E2BA1-6245-4685-847C-98AD2BCCEB13}" type="pres">
      <dgm:prSet presAssocID="{10E330D7-6C9C-46B0-82FA-B321F2036120}" presName="sibTrans" presStyleCnt="0"/>
      <dgm:spPr/>
    </dgm:pt>
    <dgm:pt modelId="{B10E8780-F821-41B8-B7EE-4C3F0886E702}" type="pres">
      <dgm:prSet presAssocID="{58EEF52F-1A46-46EE-B1B7-E8B2D7305976}" presName="text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057918-4E0E-460F-A5D0-23D0139C6F43}" type="presOf" srcId="{683CC6B6-E4F1-464C-8825-88C3B8CB34F4}" destId="{7D5D3D55-669D-4188-ADAE-A641BEEB6BB4}" srcOrd="0" destOrd="0" presId="urn:microsoft.com/office/officeart/2005/8/layout/hProcess9"/>
    <dgm:cxn modelId="{5ECB10B5-9B68-4D2A-8707-4E46F6A94071}" srcId="{909EA89B-93F1-4D74-81DB-C6722FBEFD72}" destId="{A89459EE-6DCF-43CC-9289-8491DCB87B23}" srcOrd="1" destOrd="0" parTransId="{A360ECC3-1A4E-4F9D-A57B-362915CE1ACB}" sibTransId="{008E443A-DC17-4789-928D-9BD18BDAC7CE}"/>
    <dgm:cxn modelId="{EE5C7C1B-2546-4443-B237-B627DC2FB625}" type="presOf" srcId="{A89459EE-6DCF-43CC-9289-8491DCB87B23}" destId="{7FDC57B0-EA77-4D6C-ACE8-3422B4D3CCC3}" srcOrd="0" destOrd="0" presId="urn:microsoft.com/office/officeart/2005/8/layout/hProcess9"/>
    <dgm:cxn modelId="{E3EAF67A-DA50-4E1F-9B40-2F72F31F70DA}" srcId="{909EA89B-93F1-4D74-81DB-C6722FBEFD72}" destId="{58EEF52F-1A46-46EE-B1B7-E8B2D7305976}" srcOrd="7" destOrd="0" parTransId="{05636DB4-BC57-4599-B492-E511F1E161DC}" sibTransId="{DC5DED5E-269C-4B56-8D11-4C9D98132B05}"/>
    <dgm:cxn modelId="{6DE1D4B2-B713-47EE-B194-4A0DD2E5101D}" srcId="{909EA89B-93F1-4D74-81DB-C6722FBEFD72}" destId="{683CC6B6-E4F1-464C-8825-88C3B8CB34F4}" srcOrd="4" destOrd="0" parTransId="{CA2C91D0-5AF9-4032-94D9-4B19EDEB38C8}" sibTransId="{702F3430-F0D9-4CB2-B814-03B02674948A}"/>
    <dgm:cxn modelId="{E2A10EA8-0411-46F9-919F-B05BEEB9ECF8}" type="presOf" srcId="{909EA89B-93F1-4D74-81DB-C6722FBEFD72}" destId="{3BCF63CF-CAC2-4F84-93FE-250C085202CF}" srcOrd="0" destOrd="0" presId="urn:microsoft.com/office/officeart/2005/8/layout/hProcess9"/>
    <dgm:cxn modelId="{781B7063-9B47-4BB1-A744-DA068636CEEA}" type="presOf" srcId="{7E408C1F-5A94-41D4-ABE8-3B23DF3BA6BB}" destId="{AA244EF3-E456-418D-B93E-97AA465EE7E7}" srcOrd="0" destOrd="0" presId="urn:microsoft.com/office/officeart/2005/8/layout/hProcess9"/>
    <dgm:cxn modelId="{458D1F7D-8950-46AC-8A67-0549A878301E}" type="presOf" srcId="{DAB12397-A6FB-4708-B73B-9E469D654DE3}" destId="{0E6A035B-60AA-4565-BB88-0411B4D11C96}" srcOrd="0" destOrd="0" presId="urn:microsoft.com/office/officeart/2005/8/layout/hProcess9"/>
    <dgm:cxn modelId="{ECE64A61-F63F-40E2-8200-334C5EBF8C35}" type="presOf" srcId="{B56B2CD7-02E1-44DD-9084-2D430900516A}" destId="{8870C5CC-453D-4CB3-B91B-2C4FAF70AE47}" srcOrd="0" destOrd="0" presId="urn:microsoft.com/office/officeart/2005/8/layout/hProcess9"/>
    <dgm:cxn modelId="{61125DD0-D301-49F4-97A5-B79D88D13940}" type="presOf" srcId="{13224E14-DB7A-4AEB-9C1F-5D322A58BC13}" destId="{592A3C8D-8B8B-4279-A0C9-66F7F1F08004}" srcOrd="0" destOrd="0" presId="urn:microsoft.com/office/officeart/2005/8/layout/hProcess9"/>
    <dgm:cxn modelId="{4E02F638-2205-4494-97EE-8F1BAEB5E0B5}" srcId="{909EA89B-93F1-4D74-81DB-C6722FBEFD72}" destId="{B56B2CD7-02E1-44DD-9084-2D430900516A}" srcOrd="6" destOrd="0" parTransId="{9587C215-1872-4B2A-BCF3-9F2B16B9D543}" sibTransId="{10E330D7-6C9C-46B0-82FA-B321F2036120}"/>
    <dgm:cxn modelId="{F82ADADA-436B-4DEE-936C-9EBAAF44555F}" srcId="{909EA89B-93F1-4D74-81DB-C6722FBEFD72}" destId="{13224E14-DB7A-4AEB-9C1F-5D322A58BC13}" srcOrd="3" destOrd="0" parTransId="{FD5E92DA-DACD-40F9-9A51-D5CF1CA74BCD}" sibTransId="{A9421216-3E6A-4438-86CF-8FA1F132012D}"/>
    <dgm:cxn modelId="{A89610B4-B9FE-4CCD-9A6C-F9CA52B4A69D}" srcId="{909EA89B-93F1-4D74-81DB-C6722FBEFD72}" destId="{B790A2E0-FC8E-4F3C-BA5B-34DB07A16B18}" srcOrd="0" destOrd="0" parTransId="{BF144CD5-DC96-4A1E-A77D-02A6ABB718F9}" sibTransId="{E35D5B2E-240F-47A9-B819-6FB422E88230}"/>
    <dgm:cxn modelId="{F54D654A-F140-4D46-8832-F837360D87E5}" type="presOf" srcId="{B790A2E0-FC8E-4F3C-BA5B-34DB07A16B18}" destId="{EDCF609A-2C44-4226-A864-9DAF80E3461F}" srcOrd="0" destOrd="0" presId="urn:microsoft.com/office/officeart/2005/8/layout/hProcess9"/>
    <dgm:cxn modelId="{A3719016-9510-4C02-B7EC-E428F2E05C3E}" srcId="{909EA89B-93F1-4D74-81DB-C6722FBEFD72}" destId="{7E408C1F-5A94-41D4-ABE8-3B23DF3BA6BB}" srcOrd="2" destOrd="0" parTransId="{AE440314-C1D8-4426-BAA8-B365E35DA046}" sibTransId="{D19EAC21-CC9C-4B9F-91A5-6BCC764332BA}"/>
    <dgm:cxn modelId="{ED564338-DF34-4FD3-930C-04BFCA18D7D2}" srcId="{909EA89B-93F1-4D74-81DB-C6722FBEFD72}" destId="{DAB12397-A6FB-4708-B73B-9E469D654DE3}" srcOrd="5" destOrd="0" parTransId="{FDF00866-0006-4024-923E-996451373C55}" sibTransId="{8C66187E-38C9-4497-9997-EA38A95A9B1A}"/>
    <dgm:cxn modelId="{D804480F-3DED-4340-91AB-7750B2FE79A9}" type="presOf" srcId="{58EEF52F-1A46-46EE-B1B7-E8B2D7305976}" destId="{B10E8780-F821-41B8-B7EE-4C3F0886E702}" srcOrd="0" destOrd="0" presId="urn:microsoft.com/office/officeart/2005/8/layout/hProcess9"/>
    <dgm:cxn modelId="{53BB8F1D-96C3-446B-8EFF-3357227A4E97}" type="presParOf" srcId="{3BCF63CF-CAC2-4F84-93FE-250C085202CF}" destId="{D67F0A39-64C4-48B5-85B7-0C795D005648}" srcOrd="0" destOrd="0" presId="urn:microsoft.com/office/officeart/2005/8/layout/hProcess9"/>
    <dgm:cxn modelId="{8A311BC5-CD79-42E5-8E86-0B123CC17C13}" type="presParOf" srcId="{3BCF63CF-CAC2-4F84-93FE-250C085202CF}" destId="{E5903B90-E1C0-4E0A-85F6-18DF5F9B6C77}" srcOrd="1" destOrd="0" presId="urn:microsoft.com/office/officeart/2005/8/layout/hProcess9"/>
    <dgm:cxn modelId="{842D0621-F46D-46D0-99BE-EA7C1A28E3A2}" type="presParOf" srcId="{E5903B90-E1C0-4E0A-85F6-18DF5F9B6C77}" destId="{EDCF609A-2C44-4226-A864-9DAF80E3461F}" srcOrd="0" destOrd="0" presId="urn:microsoft.com/office/officeart/2005/8/layout/hProcess9"/>
    <dgm:cxn modelId="{1B55663A-9C15-4808-A19C-912FB451A0C1}" type="presParOf" srcId="{E5903B90-E1C0-4E0A-85F6-18DF5F9B6C77}" destId="{601FAAEC-2E52-41D1-8648-3A45E5DC38DD}" srcOrd="1" destOrd="0" presId="urn:microsoft.com/office/officeart/2005/8/layout/hProcess9"/>
    <dgm:cxn modelId="{0EF16393-6437-4078-8334-B1636A623D01}" type="presParOf" srcId="{E5903B90-E1C0-4E0A-85F6-18DF5F9B6C77}" destId="{7FDC57B0-EA77-4D6C-ACE8-3422B4D3CCC3}" srcOrd="2" destOrd="0" presId="urn:microsoft.com/office/officeart/2005/8/layout/hProcess9"/>
    <dgm:cxn modelId="{4FECD39F-6B91-4339-A076-398CC51DD0D2}" type="presParOf" srcId="{E5903B90-E1C0-4E0A-85F6-18DF5F9B6C77}" destId="{11D6BF3D-C73F-40EE-97B8-E9123A7970F4}" srcOrd="3" destOrd="0" presId="urn:microsoft.com/office/officeart/2005/8/layout/hProcess9"/>
    <dgm:cxn modelId="{3018E8FC-06D4-4ABE-A27D-DBD5DD0DCCBA}" type="presParOf" srcId="{E5903B90-E1C0-4E0A-85F6-18DF5F9B6C77}" destId="{AA244EF3-E456-418D-B93E-97AA465EE7E7}" srcOrd="4" destOrd="0" presId="urn:microsoft.com/office/officeart/2005/8/layout/hProcess9"/>
    <dgm:cxn modelId="{551D9B05-0E76-4D15-B220-E3B76E001045}" type="presParOf" srcId="{E5903B90-E1C0-4E0A-85F6-18DF5F9B6C77}" destId="{6E573F90-993B-4781-BCD2-2E397BD0A099}" srcOrd="5" destOrd="0" presId="urn:microsoft.com/office/officeart/2005/8/layout/hProcess9"/>
    <dgm:cxn modelId="{E9DF5A35-E97B-485A-A8BB-3C33A6C4D7EE}" type="presParOf" srcId="{E5903B90-E1C0-4E0A-85F6-18DF5F9B6C77}" destId="{592A3C8D-8B8B-4279-A0C9-66F7F1F08004}" srcOrd="6" destOrd="0" presId="urn:microsoft.com/office/officeart/2005/8/layout/hProcess9"/>
    <dgm:cxn modelId="{3B037E03-9125-43FF-B2E0-F1AFAE44FC81}" type="presParOf" srcId="{E5903B90-E1C0-4E0A-85F6-18DF5F9B6C77}" destId="{8BC2959D-D6FD-4332-B8FF-DAF19157B10E}" srcOrd="7" destOrd="0" presId="urn:microsoft.com/office/officeart/2005/8/layout/hProcess9"/>
    <dgm:cxn modelId="{0E419783-3EF8-48B6-91E5-188AA71D7250}" type="presParOf" srcId="{E5903B90-E1C0-4E0A-85F6-18DF5F9B6C77}" destId="{7D5D3D55-669D-4188-ADAE-A641BEEB6BB4}" srcOrd="8" destOrd="0" presId="urn:microsoft.com/office/officeart/2005/8/layout/hProcess9"/>
    <dgm:cxn modelId="{822077BF-F74D-49EB-A8F1-023BF66A4AFE}" type="presParOf" srcId="{E5903B90-E1C0-4E0A-85F6-18DF5F9B6C77}" destId="{C5F89208-8580-4AD8-92DE-EFB7600FB878}" srcOrd="9" destOrd="0" presId="urn:microsoft.com/office/officeart/2005/8/layout/hProcess9"/>
    <dgm:cxn modelId="{DA80F7F9-1C4A-49F7-BB03-8486A53990EB}" type="presParOf" srcId="{E5903B90-E1C0-4E0A-85F6-18DF5F9B6C77}" destId="{0E6A035B-60AA-4565-BB88-0411B4D11C96}" srcOrd="10" destOrd="0" presId="urn:microsoft.com/office/officeart/2005/8/layout/hProcess9"/>
    <dgm:cxn modelId="{DA890BD5-FAEA-4FAD-BD9C-A7F5740E24F9}" type="presParOf" srcId="{E5903B90-E1C0-4E0A-85F6-18DF5F9B6C77}" destId="{C1C03EC9-E749-4CF6-A72A-3E18C26AD13F}" srcOrd="11" destOrd="0" presId="urn:microsoft.com/office/officeart/2005/8/layout/hProcess9"/>
    <dgm:cxn modelId="{B75BD6C9-D6B6-4625-90F8-69048F84DE96}" type="presParOf" srcId="{E5903B90-E1C0-4E0A-85F6-18DF5F9B6C77}" destId="{8870C5CC-453D-4CB3-B91B-2C4FAF70AE47}" srcOrd="12" destOrd="0" presId="urn:microsoft.com/office/officeart/2005/8/layout/hProcess9"/>
    <dgm:cxn modelId="{6220EA59-ED8D-43B7-9AA0-00AD377306EC}" type="presParOf" srcId="{E5903B90-E1C0-4E0A-85F6-18DF5F9B6C77}" destId="{299E2BA1-6245-4685-847C-98AD2BCCEB13}" srcOrd="13" destOrd="0" presId="urn:microsoft.com/office/officeart/2005/8/layout/hProcess9"/>
    <dgm:cxn modelId="{DB787DCD-30A7-4CC6-A1BD-06D9BAA6B27F}" type="presParOf" srcId="{E5903B90-E1C0-4E0A-85F6-18DF5F9B6C77}" destId="{B10E8780-F821-41B8-B7EE-4C3F0886E702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  <a:ext uri="{C62137D5-CB1D-491B-B009-E17868A290BF}">
      <dgm14:recolorImg xmlns:dgm14="http://schemas.microsoft.com/office/drawing/2010/diagram" xmlns="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1968F6-24AC-4636-A356-E0914820773E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20E31969-68C3-4D51-90E9-73A491EE7763}">
      <dgm:prSet phldrT="[Текст]"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К-во вовлеченного населения в систематические занятия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ФКиС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BF5B7B-C2BF-44F6-98BB-EB60E25E546E}" type="parTrans" cxnId="{75D2E05D-0104-4C47-A58F-DF44F59D632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91ABFE-0B85-41A9-9613-686A49D2B25C}" type="sibTrans" cxnId="{75D2E05D-0104-4C47-A58F-DF44F59D632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2FDE54-9C14-4F19-8D6D-2DFAB4281B27}">
      <dgm:prSet phldrT="[Текст]"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к-во штатных тренеров,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012B2C-52C2-470E-A35D-A4888AB69A2A}" type="parTrans" cxnId="{33F79342-51A3-4BAB-BD19-B6F82301E8F2}">
      <dgm:prSet custT="1"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3B148D-5AC7-48D0-AA67-E3393687F6C1}" type="sibTrans" cxnId="{33F79342-51A3-4BAB-BD19-B6F82301E8F2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AD3C76-BE64-49F4-831C-A0EDB2A11999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к-во спортивных сооружений включённых в материально-техническое обеспечение деятельности МП</a:t>
          </a:r>
        </a:p>
      </dgm:t>
    </dgm:pt>
    <dgm:pt modelId="{B58237D0-A3CA-445C-B460-A9040F117835}" type="parTrans" cxnId="{F38823B5-7B82-4545-BB88-06DB992BECB8}">
      <dgm:prSet custT="1"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4E07BE-DE95-4CEF-87BA-282DED1F764E}" type="sibTrans" cxnId="{F38823B5-7B82-4545-BB88-06DB992BECB8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1ED1E4-5F98-4134-A938-30B8A9B7D63E}">
      <dgm:prSet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фокус-группы «Детский сад и спорт», «Спортивная семья», «Спорт на селе» и «Адаптивная физическая культура»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1FAD20-DFB4-4BDF-AA8F-7787DF68637A}" type="parTrans" cxnId="{E3F7EB8B-9FEF-4A2B-BDF7-01154C4B19C1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E529BA-DF3A-45D0-85DA-461B2AC07CAC}" type="sibTrans" cxnId="{E3F7EB8B-9FEF-4A2B-BDF7-01154C4B19C1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0F1A42-3987-43D1-BF88-D773BDCAA440}">
      <dgm:prSet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МП,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4E1402-9E68-4982-835F-1D4E9968D7C6}" type="parTrans" cxnId="{345B97D3-52F3-47E0-B3EF-7C0883CC4F15}">
      <dgm:prSet custT="1"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91C01B-1C33-4A82-A71A-F8D86DEBB5E9}" type="sibTrans" cxnId="{345B97D3-52F3-47E0-B3EF-7C0883CC4F1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D9316E-DED5-4985-9FE1-2EAFDC00C790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к-во видов спорта/физической активности</a:t>
          </a:r>
        </a:p>
      </dgm:t>
    </dgm:pt>
    <dgm:pt modelId="{E162786F-5866-4E90-8C3F-3308A81DD1F5}" type="parTrans" cxnId="{29F2BFF2-5323-4D89-9764-841CDE479345}">
      <dgm:prSet custT="1"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CEA510-6DA2-4B1B-B5C1-63CC5915EB84}" type="sibTrans" cxnId="{29F2BFF2-5323-4D89-9764-841CDE47934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2E4C2C-11D3-4E2B-B6F2-5984B55ED7E9}" type="pres">
      <dgm:prSet presAssocID="{191968F6-24AC-4636-A356-E0914820773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4222E2-1ED3-4295-ABD5-A5CFED964E31}" type="pres">
      <dgm:prSet presAssocID="{20E31969-68C3-4D51-90E9-73A491EE7763}" presName="root1" presStyleCnt="0"/>
      <dgm:spPr/>
    </dgm:pt>
    <dgm:pt modelId="{69760945-4C40-40A5-BBF4-13A62E0AF148}" type="pres">
      <dgm:prSet presAssocID="{20E31969-68C3-4D51-90E9-73A491EE7763}" presName="LevelOneTextNode" presStyleLbl="node0" presStyleIdx="0" presStyleCnt="2" custAng="0" custLinFactNeighborX="-74794" custLinFactNeighborY="72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E95EB1-3EAA-443E-ADCD-FC605F43047E}" type="pres">
      <dgm:prSet presAssocID="{20E31969-68C3-4D51-90E9-73A491EE7763}" presName="level2hierChild" presStyleCnt="0"/>
      <dgm:spPr/>
    </dgm:pt>
    <dgm:pt modelId="{C5D60DE0-BBD1-4AB2-A741-5219205A0F95}" type="pres">
      <dgm:prSet presAssocID="{0F012B2C-52C2-470E-A35D-A4888AB69A2A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A6DCF05D-32DE-4830-9CF1-616CD5725615}" type="pres">
      <dgm:prSet presAssocID="{0F012B2C-52C2-470E-A35D-A4888AB69A2A}" presName="connTx" presStyleLbl="parChTrans1D2" presStyleIdx="0" presStyleCnt="4"/>
      <dgm:spPr/>
      <dgm:t>
        <a:bodyPr/>
        <a:lstStyle/>
        <a:p>
          <a:endParaRPr lang="ru-RU"/>
        </a:p>
      </dgm:t>
    </dgm:pt>
    <dgm:pt modelId="{AB3D4A56-8048-4F18-A879-030D0D35300C}" type="pres">
      <dgm:prSet presAssocID="{702FDE54-9C14-4F19-8D6D-2DFAB4281B27}" presName="root2" presStyleCnt="0"/>
      <dgm:spPr/>
    </dgm:pt>
    <dgm:pt modelId="{72375D3C-EFD0-445A-B837-D3507F7E6C1C}" type="pres">
      <dgm:prSet presAssocID="{702FDE54-9C14-4F19-8D6D-2DFAB4281B27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89ED8D-02A0-493D-92F2-D4C6150C0E05}" type="pres">
      <dgm:prSet presAssocID="{702FDE54-9C14-4F19-8D6D-2DFAB4281B27}" presName="level3hierChild" presStyleCnt="0"/>
      <dgm:spPr/>
    </dgm:pt>
    <dgm:pt modelId="{2B1BEA29-FA5E-4A06-8F1A-48C15E404BBB}" type="pres">
      <dgm:prSet presAssocID="{734E1402-9E68-4982-835F-1D4E9968D7C6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1C160247-C5EC-4C38-A8AA-8E17C2E9DC92}" type="pres">
      <dgm:prSet presAssocID="{734E1402-9E68-4982-835F-1D4E9968D7C6}" presName="connTx" presStyleLbl="parChTrans1D2" presStyleIdx="1" presStyleCnt="4"/>
      <dgm:spPr/>
      <dgm:t>
        <a:bodyPr/>
        <a:lstStyle/>
        <a:p>
          <a:endParaRPr lang="ru-RU"/>
        </a:p>
      </dgm:t>
    </dgm:pt>
    <dgm:pt modelId="{0DD8D864-0E89-4A8C-AD5D-B09910141617}" type="pres">
      <dgm:prSet presAssocID="{BA0F1A42-3987-43D1-BF88-D773BDCAA440}" presName="root2" presStyleCnt="0"/>
      <dgm:spPr/>
    </dgm:pt>
    <dgm:pt modelId="{57180CC6-6E64-4F08-8C88-1AF85BE3A871}" type="pres">
      <dgm:prSet presAssocID="{BA0F1A42-3987-43D1-BF88-D773BDCAA440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02C9DD-3F7B-46A3-A18C-A1818C7AAA3F}" type="pres">
      <dgm:prSet presAssocID="{BA0F1A42-3987-43D1-BF88-D773BDCAA440}" presName="level3hierChild" presStyleCnt="0"/>
      <dgm:spPr/>
    </dgm:pt>
    <dgm:pt modelId="{6CE3D951-571D-4297-9C32-ED64B0CE9EDC}" type="pres">
      <dgm:prSet presAssocID="{B58237D0-A3CA-445C-B460-A9040F117835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6AEA44A1-D62A-4DCA-9AC2-21D497488270}" type="pres">
      <dgm:prSet presAssocID="{B58237D0-A3CA-445C-B460-A9040F117835}" presName="connTx" presStyleLbl="parChTrans1D2" presStyleIdx="2" presStyleCnt="4"/>
      <dgm:spPr/>
      <dgm:t>
        <a:bodyPr/>
        <a:lstStyle/>
        <a:p>
          <a:endParaRPr lang="ru-RU"/>
        </a:p>
      </dgm:t>
    </dgm:pt>
    <dgm:pt modelId="{1CE13CF0-AE46-4F7C-924C-0B4ED8BBCE8F}" type="pres">
      <dgm:prSet presAssocID="{EAAD3C76-BE64-49F4-831C-A0EDB2A11999}" presName="root2" presStyleCnt="0"/>
      <dgm:spPr/>
    </dgm:pt>
    <dgm:pt modelId="{9E7BC622-07D5-484A-BF17-F5AEFB5C1567}" type="pres">
      <dgm:prSet presAssocID="{EAAD3C76-BE64-49F4-831C-A0EDB2A11999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F0EE4-FB91-4F37-9F55-A8A3595C58A0}" type="pres">
      <dgm:prSet presAssocID="{EAAD3C76-BE64-49F4-831C-A0EDB2A11999}" presName="level3hierChild" presStyleCnt="0"/>
      <dgm:spPr/>
    </dgm:pt>
    <dgm:pt modelId="{E88EDA5B-0524-4C85-BC86-586FE250469E}" type="pres">
      <dgm:prSet presAssocID="{E162786F-5866-4E90-8C3F-3308A81DD1F5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CC2C998E-521D-47B1-8E01-2E6F6E2119E0}" type="pres">
      <dgm:prSet presAssocID="{E162786F-5866-4E90-8C3F-3308A81DD1F5}" presName="connTx" presStyleLbl="parChTrans1D2" presStyleIdx="3" presStyleCnt="4"/>
      <dgm:spPr/>
      <dgm:t>
        <a:bodyPr/>
        <a:lstStyle/>
        <a:p>
          <a:endParaRPr lang="ru-RU"/>
        </a:p>
      </dgm:t>
    </dgm:pt>
    <dgm:pt modelId="{B66EBA9A-BE29-48E2-8BBA-F049C86E949E}" type="pres">
      <dgm:prSet presAssocID="{50D9316E-DED5-4985-9FE1-2EAFDC00C790}" presName="root2" presStyleCnt="0"/>
      <dgm:spPr/>
    </dgm:pt>
    <dgm:pt modelId="{BF00090E-0DE6-4533-8162-F9C53CD59007}" type="pres">
      <dgm:prSet presAssocID="{50D9316E-DED5-4985-9FE1-2EAFDC00C790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8D66C7-4595-458C-A825-F076BB107F14}" type="pres">
      <dgm:prSet presAssocID="{50D9316E-DED5-4985-9FE1-2EAFDC00C790}" presName="level3hierChild" presStyleCnt="0"/>
      <dgm:spPr/>
    </dgm:pt>
    <dgm:pt modelId="{460615AE-1959-4797-9386-4B47955CFD45}" type="pres">
      <dgm:prSet presAssocID="{3E1ED1E4-5F98-4134-A938-30B8A9B7D63E}" presName="root1" presStyleCnt="0"/>
      <dgm:spPr/>
    </dgm:pt>
    <dgm:pt modelId="{527564D7-F539-4233-8F1B-878B484A5F07}" type="pres">
      <dgm:prSet presAssocID="{3E1ED1E4-5F98-4134-A938-30B8A9B7D63E}" presName="LevelOneTextNode" presStyleLbl="node0" presStyleIdx="1" presStyleCnt="2" custScaleX="112315" custLinFactY="-100000" custLinFactNeighborX="-81877" custLinFactNeighborY="-1847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1A8556-9596-4218-B6CA-562709264E77}" type="pres">
      <dgm:prSet presAssocID="{3E1ED1E4-5F98-4134-A938-30B8A9B7D63E}" presName="level2hierChild" presStyleCnt="0"/>
      <dgm:spPr/>
    </dgm:pt>
  </dgm:ptLst>
  <dgm:cxnLst>
    <dgm:cxn modelId="{8A4F918F-A782-4562-A905-EBD259BE6F47}" type="presOf" srcId="{B58237D0-A3CA-445C-B460-A9040F117835}" destId="{6CE3D951-571D-4297-9C32-ED64B0CE9EDC}" srcOrd="0" destOrd="0" presId="urn:microsoft.com/office/officeart/2005/8/layout/hierarchy2"/>
    <dgm:cxn modelId="{F38823B5-7B82-4545-BB88-06DB992BECB8}" srcId="{20E31969-68C3-4D51-90E9-73A491EE7763}" destId="{EAAD3C76-BE64-49F4-831C-A0EDB2A11999}" srcOrd="2" destOrd="0" parTransId="{B58237D0-A3CA-445C-B460-A9040F117835}" sibTransId="{5D4E07BE-DE95-4CEF-87BA-282DED1F764E}"/>
    <dgm:cxn modelId="{8EADA4CB-D843-4190-9CA5-EB4799341487}" type="presOf" srcId="{734E1402-9E68-4982-835F-1D4E9968D7C6}" destId="{1C160247-C5EC-4C38-A8AA-8E17C2E9DC92}" srcOrd="1" destOrd="0" presId="urn:microsoft.com/office/officeart/2005/8/layout/hierarchy2"/>
    <dgm:cxn modelId="{F606CBDE-B39B-490B-945A-6C2615D0DC06}" type="presOf" srcId="{E162786F-5866-4E90-8C3F-3308A81DD1F5}" destId="{CC2C998E-521D-47B1-8E01-2E6F6E2119E0}" srcOrd="1" destOrd="0" presId="urn:microsoft.com/office/officeart/2005/8/layout/hierarchy2"/>
    <dgm:cxn modelId="{3B28A9DE-EAF0-451B-B00E-13A718FFE540}" type="presOf" srcId="{191968F6-24AC-4636-A356-E0914820773E}" destId="{682E4C2C-11D3-4E2B-B6F2-5984B55ED7E9}" srcOrd="0" destOrd="0" presId="urn:microsoft.com/office/officeart/2005/8/layout/hierarchy2"/>
    <dgm:cxn modelId="{008A93A6-3201-40C1-9C3E-1E87B5351B3D}" type="presOf" srcId="{3E1ED1E4-5F98-4134-A938-30B8A9B7D63E}" destId="{527564D7-F539-4233-8F1B-878B484A5F07}" srcOrd="0" destOrd="0" presId="urn:microsoft.com/office/officeart/2005/8/layout/hierarchy2"/>
    <dgm:cxn modelId="{E3F7EB8B-9FEF-4A2B-BDF7-01154C4B19C1}" srcId="{191968F6-24AC-4636-A356-E0914820773E}" destId="{3E1ED1E4-5F98-4134-A938-30B8A9B7D63E}" srcOrd="1" destOrd="0" parTransId="{551FAD20-DFB4-4BDF-AA8F-7787DF68637A}" sibTransId="{A2E529BA-DF3A-45D0-85DA-461B2AC07CAC}"/>
    <dgm:cxn modelId="{99CF7433-A9FA-49F7-B8D2-6E56034C0464}" type="presOf" srcId="{0F012B2C-52C2-470E-A35D-A4888AB69A2A}" destId="{A6DCF05D-32DE-4830-9CF1-616CD5725615}" srcOrd="1" destOrd="0" presId="urn:microsoft.com/office/officeart/2005/8/layout/hierarchy2"/>
    <dgm:cxn modelId="{3C3E3892-EAED-4332-965A-0798AC16C8CC}" type="presOf" srcId="{B58237D0-A3CA-445C-B460-A9040F117835}" destId="{6AEA44A1-D62A-4DCA-9AC2-21D497488270}" srcOrd="1" destOrd="0" presId="urn:microsoft.com/office/officeart/2005/8/layout/hierarchy2"/>
    <dgm:cxn modelId="{345B97D3-52F3-47E0-B3EF-7C0883CC4F15}" srcId="{20E31969-68C3-4D51-90E9-73A491EE7763}" destId="{BA0F1A42-3987-43D1-BF88-D773BDCAA440}" srcOrd="1" destOrd="0" parTransId="{734E1402-9E68-4982-835F-1D4E9968D7C6}" sibTransId="{B791C01B-1C33-4A82-A71A-F8D86DEBB5E9}"/>
    <dgm:cxn modelId="{B836BB73-1F03-445A-A006-A477A46A5B72}" type="presOf" srcId="{E162786F-5866-4E90-8C3F-3308A81DD1F5}" destId="{E88EDA5B-0524-4C85-BC86-586FE250469E}" srcOrd="0" destOrd="0" presId="urn:microsoft.com/office/officeart/2005/8/layout/hierarchy2"/>
    <dgm:cxn modelId="{75D2E05D-0104-4C47-A58F-DF44F59D632C}" srcId="{191968F6-24AC-4636-A356-E0914820773E}" destId="{20E31969-68C3-4D51-90E9-73A491EE7763}" srcOrd="0" destOrd="0" parTransId="{FCBF5B7B-C2BF-44F6-98BB-EB60E25E546E}" sibTransId="{9491ABFE-0B85-41A9-9613-686A49D2B25C}"/>
    <dgm:cxn modelId="{ECDAB6EF-61B2-432D-8C4C-33B28CC557EF}" type="presOf" srcId="{50D9316E-DED5-4985-9FE1-2EAFDC00C790}" destId="{BF00090E-0DE6-4533-8162-F9C53CD59007}" srcOrd="0" destOrd="0" presId="urn:microsoft.com/office/officeart/2005/8/layout/hierarchy2"/>
    <dgm:cxn modelId="{A3296D43-3BAF-483B-B7A3-9488125BDB5F}" type="presOf" srcId="{20E31969-68C3-4D51-90E9-73A491EE7763}" destId="{69760945-4C40-40A5-BBF4-13A62E0AF148}" srcOrd="0" destOrd="0" presId="urn:microsoft.com/office/officeart/2005/8/layout/hierarchy2"/>
    <dgm:cxn modelId="{B758E14E-040B-46CD-A407-D9AADEEC2B76}" type="presOf" srcId="{EAAD3C76-BE64-49F4-831C-A0EDB2A11999}" destId="{9E7BC622-07D5-484A-BF17-F5AEFB5C1567}" srcOrd="0" destOrd="0" presId="urn:microsoft.com/office/officeart/2005/8/layout/hierarchy2"/>
    <dgm:cxn modelId="{33F79342-51A3-4BAB-BD19-B6F82301E8F2}" srcId="{20E31969-68C3-4D51-90E9-73A491EE7763}" destId="{702FDE54-9C14-4F19-8D6D-2DFAB4281B27}" srcOrd="0" destOrd="0" parTransId="{0F012B2C-52C2-470E-A35D-A4888AB69A2A}" sibTransId="{0C3B148D-5AC7-48D0-AA67-E3393687F6C1}"/>
    <dgm:cxn modelId="{5B341A93-2974-490A-BCFA-99925A8332E7}" type="presOf" srcId="{BA0F1A42-3987-43D1-BF88-D773BDCAA440}" destId="{57180CC6-6E64-4F08-8C88-1AF85BE3A871}" srcOrd="0" destOrd="0" presId="urn:microsoft.com/office/officeart/2005/8/layout/hierarchy2"/>
    <dgm:cxn modelId="{BF800A8A-29F2-4FB6-8A07-8D519D8430F9}" type="presOf" srcId="{0F012B2C-52C2-470E-A35D-A4888AB69A2A}" destId="{C5D60DE0-BBD1-4AB2-A741-5219205A0F95}" srcOrd="0" destOrd="0" presId="urn:microsoft.com/office/officeart/2005/8/layout/hierarchy2"/>
    <dgm:cxn modelId="{29F2BFF2-5323-4D89-9764-841CDE479345}" srcId="{20E31969-68C3-4D51-90E9-73A491EE7763}" destId="{50D9316E-DED5-4985-9FE1-2EAFDC00C790}" srcOrd="3" destOrd="0" parTransId="{E162786F-5866-4E90-8C3F-3308A81DD1F5}" sibTransId="{49CEA510-6DA2-4B1B-B5C1-63CC5915EB84}"/>
    <dgm:cxn modelId="{C38AA1ED-46AD-43B7-866C-6648E13CB69B}" type="presOf" srcId="{702FDE54-9C14-4F19-8D6D-2DFAB4281B27}" destId="{72375D3C-EFD0-445A-B837-D3507F7E6C1C}" srcOrd="0" destOrd="0" presId="urn:microsoft.com/office/officeart/2005/8/layout/hierarchy2"/>
    <dgm:cxn modelId="{D245441F-271B-405E-8F91-0CC82045F24E}" type="presOf" srcId="{734E1402-9E68-4982-835F-1D4E9968D7C6}" destId="{2B1BEA29-FA5E-4A06-8F1A-48C15E404BBB}" srcOrd="0" destOrd="0" presId="urn:microsoft.com/office/officeart/2005/8/layout/hierarchy2"/>
    <dgm:cxn modelId="{7A0F0FE0-1A07-4D1E-9063-70468EBB8465}" type="presParOf" srcId="{682E4C2C-11D3-4E2B-B6F2-5984B55ED7E9}" destId="{534222E2-1ED3-4295-ABD5-A5CFED964E31}" srcOrd="0" destOrd="0" presId="urn:microsoft.com/office/officeart/2005/8/layout/hierarchy2"/>
    <dgm:cxn modelId="{BDB8F611-DCB7-45A0-9C9A-D38DF0996F81}" type="presParOf" srcId="{534222E2-1ED3-4295-ABD5-A5CFED964E31}" destId="{69760945-4C40-40A5-BBF4-13A62E0AF148}" srcOrd="0" destOrd="0" presId="urn:microsoft.com/office/officeart/2005/8/layout/hierarchy2"/>
    <dgm:cxn modelId="{A45795F1-3CA6-4905-997C-6DECA5CEC2D5}" type="presParOf" srcId="{534222E2-1ED3-4295-ABD5-A5CFED964E31}" destId="{E2E95EB1-3EAA-443E-ADCD-FC605F43047E}" srcOrd="1" destOrd="0" presId="urn:microsoft.com/office/officeart/2005/8/layout/hierarchy2"/>
    <dgm:cxn modelId="{6D976CF6-FE70-4C62-9C5D-0F5BBFE87366}" type="presParOf" srcId="{E2E95EB1-3EAA-443E-ADCD-FC605F43047E}" destId="{C5D60DE0-BBD1-4AB2-A741-5219205A0F95}" srcOrd="0" destOrd="0" presId="urn:microsoft.com/office/officeart/2005/8/layout/hierarchy2"/>
    <dgm:cxn modelId="{6B057C7F-6E2A-43AB-87A4-2255A5ACF4A0}" type="presParOf" srcId="{C5D60DE0-BBD1-4AB2-A741-5219205A0F95}" destId="{A6DCF05D-32DE-4830-9CF1-616CD5725615}" srcOrd="0" destOrd="0" presId="urn:microsoft.com/office/officeart/2005/8/layout/hierarchy2"/>
    <dgm:cxn modelId="{28EB70E3-BEE6-4F6A-83B2-F8C88E15F2A4}" type="presParOf" srcId="{E2E95EB1-3EAA-443E-ADCD-FC605F43047E}" destId="{AB3D4A56-8048-4F18-A879-030D0D35300C}" srcOrd="1" destOrd="0" presId="urn:microsoft.com/office/officeart/2005/8/layout/hierarchy2"/>
    <dgm:cxn modelId="{CD4F78EF-A5D7-4E6D-916B-A701503CBBDB}" type="presParOf" srcId="{AB3D4A56-8048-4F18-A879-030D0D35300C}" destId="{72375D3C-EFD0-445A-B837-D3507F7E6C1C}" srcOrd="0" destOrd="0" presId="urn:microsoft.com/office/officeart/2005/8/layout/hierarchy2"/>
    <dgm:cxn modelId="{D54406CC-09A1-4104-85BD-33B771F26E88}" type="presParOf" srcId="{AB3D4A56-8048-4F18-A879-030D0D35300C}" destId="{E789ED8D-02A0-493D-92F2-D4C6150C0E05}" srcOrd="1" destOrd="0" presId="urn:microsoft.com/office/officeart/2005/8/layout/hierarchy2"/>
    <dgm:cxn modelId="{0BF8777D-48AB-41A8-B070-1694889AA787}" type="presParOf" srcId="{E2E95EB1-3EAA-443E-ADCD-FC605F43047E}" destId="{2B1BEA29-FA5E-4A06-8F1A-48C15E404BBB}" srcOrd="2" destOrd="0" presId="urn:microsoft.com/office/officeart/2005/8/layout/hierarchy2"/>
    <dgm:cxn modelId="{AD3B8FCD-9CBE-4757-858B-530105E47E68}" type="presParOf" srcId="{2B1BEA29-FA5E-4A06-8F1A-48C15E404BBB}" destId="{1C160247-C5EC-4C38-A8AA-8E17C2E9DC92}" srcOrd="0" destOrd="0" presId="urn:microsoft.com/office/officeart/2005/8/layout/hierarchy2"/>
    <dgm:cxn modelId="{C8BFE104-FA71-4717-A69B-EE3FFE07ACAA}" type="presParOf" srcId="{E2E95EB1-3EAA-443E-ADCD-FC605F43047E}" destId="{0DD8D864-0E89-4A8C-AD5D-B09910141617}" srcOrd="3" destOrd="0" presId="urn:microsoft.com/office/officeart/2005/8/layout/hierarchy2"/>
    <dgm:cxn modelId="{F12DB47B-DBEE-4BBD-86FA-A32BD75D6007}" type="presParOf" srcId="{0DD8D864-0E89-4A8C-AD5D-B09910141617}" destId="{57180CC6-6E64-4F08-8C88-1AF85BE3A871}" srcOrd="0" destOrd="0" presId="urn:microsoft.com/office/officeart/2005/8/layout/hierarchy2"/>
    <dgm:cxn modelId="{B4C93E12-05B5-40FF-86FA-738E572CC2F2}" type="presParOf" srcId="{0DD8D864-0E89-4A8C-AD5D-B09910141617}" destId="{8802C9DD-3F7B-46A3-A18C-A1818C7AAA3F}" srcOrd="1" destOrd="0" presId="urn:microsoft.com/office/officeart/2005/8/layout/hierarchy2"/>
    <dgm:cxn modelId="{837148B6-C479-4750-8438-D9331C7B52A5}" type="presParOf" srcId="{E2E95EB1-3EAA-443E-ADCD-FC605F43047E}" destId="{6CE3D951-571D-4297-9C32-ED64B0CE9EDC}" srcOrd="4" destOrd="0" presId="urn:microsoft.com/office/officeart/2005/8/layout/hierarchy2"/>
    <dgm:cxn modelId="{A451DC83-EDFE-446F-896C-993EE11C7B7C}" type="presParOf" srcId="{6CE3D951-571D-4297-9C32-ED64B0CE9EDC}" destId="{6AEA44A1-D62A-4DCA-9AC2-21D497488270}" srcOrd="0" destOrd="0" presId="urn:microsoft.com/office/officeart/2005/8/layout/hierarchy2"/>
    <dgm:cxn modelId="{A58D6E73-497C-4271-B00E-498541BFB234}" type="presParOf" srcId="{E2E95EB1-3EAA-443E-ADCD-FC605F43047E}" destId="{1CE13CF0-AE46-4F7C-924C-0B4ED8BBCE8F}" srcOrd="5" destOrd="0" presId="urn:microsoft.com/office/officeart/2005/8/layout/hierarchy2"/>
    <dgm:cxn modelId="{A09366A7-0C12-4C9C-927A-CAE37B2BA7A9}" type="presParOf" srcId="{1CE13CF0-AE46-4F7C-924C-0B4ED8BBCE8F}" destId="{9E7BC622-07D5-484A-BF17-F5AEFB5C1567}" srcOrd="0" destOrd="0" presId="urn:microsoft.com/office/officeart/2005/8/layout/hierarchy2"/>
    <dgm:cxn modelId="{234DBE49-E91C-4E7E-9619-6F20DF4812D7}" type="presParOf" srcId="{1CE13CF0-AE46-4F7C-924C-0B4ED8BBCE8F}" destId="{07AF0EE4-FB91-4F37-9F55-A8A3595C58A0}" srcOrd="1" destOrd="0" presId="urn:microsoft.com/office/officeart/2005/8/layout/hierarchy2"/>
    <dgm:cxn modelId="{860F2596-B2AE-47DB-A007-C8E4E5412FCC}" type="presParOf" srcId="{E2E95EB1-3EAA-443E-ADCD-FC605F43047E}" destId="{E88EDA5B-0524-4C85-BC86-586FE250469E}" srcOrd="6" destOrd="0" presId="urn:microsoft.com/office/officeart/2005/8/layout/hierarchy2"/>
    <dgm:cxn modelId="{6F6C1672-68BA-4FBC-9AF1-3C9909264217}" type="presParOf" srcId="{E88EDA5B-0524-4C85-BC86-586FE250469E}" destId="{CC2C998E-521D-47B1-8E01-2E6F6E2119E0}" srcOrd="0" destOrd="0" presId="urn:microsoft.com/office/officeart/2005/8/layout/hierarchy2"/>
    <dgm:cxn modelId="{5101F5BF-3332-4A3F-80EF-0884C8BF93AD}" type="presParOf" srcId="{E2E95EB1-3EAA-443E-ADCD-FC605F43047E}" destId="{B66EBA9A-BE29-48E2-8BBA-F049C86E949E}" srcOrd="7" destOrd="0" presId="urn:microsoft.com/office/officeart/2005/8/layout/hierarchy2"/>
    <dgm:cxn modelId="{A10F5D4C-7869-4A0F-A19F-407D93DD7198}" type="presParOf" srcId="{B66EBA9A-BE29-48E2-8BBA-F049C86E949E}" destId="{BF00090E-0DE6-4533-8162-F9C53CD59007}" srcOrd="0" destOrd="0" presId="urn:microsoft.com/office/officeart/2005/8/layout/hierarchy2"/>
    <dgm:cxn modelId="{62348542-54FC-45B5-8286-9CF497DE8C6B}" type="presParOf" srcId="{B66EBA9A-BE29-48E2-8BBA-F049C86E949E}" destId="{258D66C7-4595-458C-A825-F076BB107F14}" srcOrd="1" destOrd="0" presId="urn:microsoft.com/office/officeart/2005/8/layout/hierarchy2"/>
    <dgm:cxn modelId="{13A6DE64-F4F4-4D18-856F-C51A654EB97E}" type="presParOf" srcId="{682E4C2C-11D3-4E2B-B6F2-5984B55ED7E9}" destId="{460615AE-1959-4797-9386-4B47955CFD45}" srcOrd="1" destOrd="0" presId="urn:microsoft.com/office/officeart/2005/8/layout/hierarchy2"/>
    <dgm:cxn modelId="{2AAE7E5A-8AB7-43A5-A541-9CA3F14CFADE}" type="presParOf" srcId="{460615AE-1959-4797-9386-4B47955CFD45}" destId="{527564D7-F539-4233-8F1B-878B484A5F07}" srcOrd="0" destOrd="0" presId="urn:microsoft.com/office/officeart/2005/8/layout/hierarchy2"/>
    <dgm:cxn modelId="{667C6B42-E7FC-4641-9016-33501073E4E0}" type="presParOf" srcId="{460615AE-1959-4797-9386-4B47955CFD45}" destId="{7E1A8556-9596-4218-B6CA-562709264E7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1968F6-24AC-4636-A356-E0914820773E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20E31969-68C3-4D51-90E9-73A491EE7763}">
      <dgm:prSet phldrT="[Текст]"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К-во вовлеченного населения в систематические занятия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ФКиС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BF5B7B-C2BF-44F6-98BB-EB60E25E546E}" type="parTrans" cxnId="{75D2E05D-0104-4C47-A58F-DF44F59D632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91ABFE-0B85-41A9-9613-686A49D2B25C}" type="sibTrans" cxnId="{75D2E05D-0104-4C47-A58F-DF44F59D632C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AD3C76-BE64-49F4-831C-A0EDB2A11999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к-во спортивных сооружений включённых в материально-техническое обеспечение деятельности МП</a:t>
          </a:r>
        </a:p>
      </dgm:t>
    </dgm:pt>
    <dgm:pt modelId="{B58237D0-A3CA-445C-B460-A9040F117835}" type="parTrans" cxnId="{F38823B5-7B82-4545-BB88-06DB992BECB8}">
      <dgm:prSet custT="1"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4E07BE-DE95-4CEF-87BA-282DED1F764E}" type="sibTrans" cxnId="{F38823B5-7B82-4545-BB88-06DB992BECB8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1ED1E4-5F98-4134-A938-30B8A9B7D63E}">
      <dgm:prSet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фокус-группа «Корпоративный спорт» 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1FAD20-DFB4-4BDF-AA8F-7787DF68637A}" type="parTrans" cxnId="{E3F7EB8B-9FEF-4A2B-BDF7-01154C4B19C1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E529BA-DF3A-45D0-85DA-461B2AC07CAC}" type="sibTrans" cxnId="{E3F7EB8B-9FEF-4A2B-BDF7-01154C4B19C1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0F1A42-3987-43D1-BF88-D773BDCAA440}">
      <dgm:prSet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МП,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4E1402-9E68-4982-835F-1D4E9968D7C6}" type="parTrans" cxnId="{345B97D3-52F3-47E0-B3EF-7C0883CC4F15}">
      <dgm:prSet custT="1"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91C01B-1C33-4A82-A71A-F8D86DEBB5E9}" type="sibTrans" cxnId="{345B97D3-52F3-47E0-B3EF-7C0883CC4F1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D9316E-DED5-4985-9FE1-2EAFDC00C790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к-во видов спорта/физической активности</a:t>
          </a:r>
        </a:p>
      </dgm:t>
    </dgm:pt>
    <dgm:pt modelId="{E162786F-5866-4E90-8C3F-3308A81DD1F5}" type="parTrans" cxnId="{29F2BFF2-5323-4D89-9764-841CDE479345}">
      <dgm:prSet custT="1"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CEA510-6DA2-4B1B-B5C1-63CC5915EB84}" type="sibTrans" cxnId="{29F2BFF2-5323-4D89-9764-841CDE479345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2E4C2C-11D3-4E2B-B6F2-5984B55ED7E9}" type="pres">
      <dgm:prSet presAssocID="{191968F6-24AC-4636-A356-E0914820773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4222E2-1ED3-4295-ABD5-A5CFED964E31}" type="pres">
      <dgm:prSet presAssocID="{20E31969-68C3-4D51-90E9-73A491EE7763}" presName="root1" presStyleCnt="0"/>
      <dgm:spPr/>
    </dgm:pt>
    <dgm:pt modelId="{69760945-4C40-40A5-BBF4-13A62E0AF148}" type="pres">
      <dgm:prSet presAssocID="{20E31969-68C3-4D51-90E9-73A491EE7763}" presName="LevelOneTextNode" presStyleLbl="node0" presStyleIdx="0" presStyleCnt="2" custAng="0" custLinFactNeighborX="-74794" custLinFactNeighborY="72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E95EB1-3EAA-443E-ADCD-FC605F43047E}" type="pres">
      <dgm:prSet presAssocID="{20E31969-68C3-4D51-90E9-73A491EE7763}" presName="level2hierChild" presStyleCnt="0"/>
      <dgm:spPr/>
    </dgm:pt>
    <dgm:pt modelId="{2B1BEA29-FA5E-4A06-8F1A-48C15E404BBB}" type="pres">
      <dgm:prSet presAssocID="{734E1402-9E68-4982-835F-1D4E9968D7C6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1C160247-C5EC-4C38-A8AA-8E17C2E9DC92}" type="pres">
      <dgm:prSet presAssocID="{734E1402-9E68-4982-835F-1D4E9968D7C6}" presName="connTx" presStyleLbl="parChTrans1D2" presStyleIdx="0" presStyleCnt="3"/>
      <dgm:spPr/>
      <dgm:t>
        <a:bodyPr/>
        <a:lstStyle/>
        <a:p>
          <a:endParaRPr lang="ru-RU"/>
        </a:p>
      </dgm:t>
    </dgm:pt>
    <dgm:pt modelId="{0DD8D864-0E89-4A8C-AD5D-B09910141617}" type="pres">
      <dgm:prSet presAssocID="{BA0F1A42-3987-43D1-BF88-D773BDCAA440}" presName="root2" presStyleCnt="0"/>
      <dgm:spPr/>
    </dgm:pt>
    <dgm:pt modelId="{57180CC6-6E64-4F08-8C88-1AF85BE3A871}" type="pres">
      <dgm:prSet presAssocID="{BA0F1A42-3987-43D1-BF88-D773BDCAA440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02C9DD-3F7B-46A3-A18C-A1818C7AAA3F}" type="pres">
      <dgm:prSet presAssocID="{BA0F1A42-3987-43D1-BF88-D773BDCAA440}" presName="level3hierChild" presStyleCnt="0"/>
      <dgm:spPr/>
    </dgm:pt>
    <dgm:pt modelId="{6CE3D951-571D-4297-9C32-ED64B0CE9EDC}" type="pres">
      <dgm:prSet presAssocID="{B58237D0-A3CA-445C-B460-A9040F117835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6AEA44A1-D62A-4DCA-9AC2-21D497488270}" type="pres">
      <dgm:prSet presAssocID="{B58237D0-A3CA-445C-B460-A9040F117835}" presName="connTx" presStyleLbl="parChTrans1D2" presStyleIdx="1" presStyleCnt="3"/>
      <dgm:spPr/>
      <dgm:t>
        <a:bodyPr/>
        <a:lstStyle/>
        <a:p>
          <a:endParaRPr lang="ru-RU"/>
        </a:p>
      </dgm:t>
    </dgm:pt>
    <dgm:pt modelId="{1CE13CF0-AE46-4F7C-924C-0B4ED8BBCE8F}" type="pres">
      <dgm:prSet presAssocID="{EAAD3C76-BE64-49F4-831C-A0EDB2A11999}" presName="root2" presStyleCnt="0"/>
      <dgm:spPr/>
    </dgm:pt>
    <dgm:pt modelId="{9E7BC622-07D5-484A-BF17-F5AEFB5C1567}" type="pres">
      <dgm:prSet presAssocID="{EAAD3C76-BE64-49F4-831C-A0EDB2A11999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F0EE4-FB91-4F37-9F55-A8A3595C58A0}" type="pres">
      <dgm:prSet presAssocID="{EAAD3C76-BE64-49F4-831C-A0EDB2A11999}" presName="level3hierChild" presStyleCnt="0"/>
      <dgm:spPr/>
    </dgm:pt>
    <dgm:pt modelId="{E88EDA5B-0524-4C85-BC86-586FE250469E}" type="pres">
      <dgm:prSet presAssocID="{E162786F-5866-4E90-8C3F-3308A81DD1F5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CC2C998E-521D-47B1-8E01-2E6F6E2119E0}" type="pres">
      <dgm:prSet presAssocID="{E162786F-5866-4E90-8C3F-3308A81DD1F5}" presName="connTx" presStyleLbl="parChTrans1D2" presStyleIdx="2" presStyleCnt="3"/>
      <dgm:spPr/>
      <dgm:t>
        <a:bodyPr/>
        <a:lstStyle/>
        <a:p>
          <a:endParaRPr lang="ru-RU"/>
        </a:p>
      </dgm:t>
    </dgm:pt>
    <dgm:pt modelId="{B66EBA9A-BE29-48E2-8BBA-F049C86E949E}" type="pres">
      <dgm:prSet presAssocID="{50D9316E-DED5-4985-9FE1-2EAFDC00C790}" presName="root2" presStyleCnt="0"/>
      <dgm:spPr/>
    </dgm:pt>
    <dgm:pt modelId="{BF00090E-0DE6-4533-8162-F9C53CD59007}" type="pres">
      <dgm:prSet presAssocID="{50D9316E-DED5-4985-9FE1-2EAFDC00C79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8D66C7-4595-458C-A825-F076BB107F14}" type="pres">
      <dgm:prSet presAssocID="{50D9316E-DED5-4985-9FE1-2EAFDC00C790}" presName="level3hierChild" presStyleCnt="0"/>
      <dgm:spPr/>
    </dgm:pt>
    <dgm:pt modelId="{460615AE-1959-4797-9386-4B47955CFD45}" type="pres">
      <dgm:prSet presAssocID="{3E1ED1E4-5F98-4134-A938-30B8A9B7D63E}" presName="root1" presStyleCnt="0"/>
      <dgm:spPr/>
    </dgm:pt>
    <dgm:pt modelId="{527564D7-F539-4233-8F1B-878B484A5F07}" type="pres">
      <dgm:prSet presAssocID="{3E1ED1E4-5F98-4134-A938-30B8A9B7D63E}" presName="LevelOneTextNode" presStyleLbl="node0" presStyleIdx="1" presStyleCnt="2" custScaleX="112315" custLinFactY="-100000" custLinFactNeighborX="-81877" custLinFactNeighborY="-1847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1A8556-9596-4218-B6CA-562709264E77}" type="pres">
      <dgm:prSet presAssocID="{3E1ED1E4-5F98-4134-A938-30B8A9B7D63E}" presName="level2hierChild" presStyleCnt="0"/>
      <dgm:spPr/>
    </dgm:pt>
  </dgm:ptLst>
  <dgm:cxnLst>
    <dgm:cxn modelId="{1E349DD9-064A-43DA-B454-4DD7BB9908BA}" type="presOf" srcId="{3E1ED1E4-5F98-4134-A938-30B8A9B7D63E}" destId="{527564D7-F539-4233-8F1B-878B484A5F07}" srcOrd="0" destOrd="0" presId="urn:microsoft.com/office/officeart/2005/8/layout/hierarchy2"/>
    <dgm:cxn modelId="{345B97D3-52F3-47E0-B3EF-7C0883CC4F15}" srcId="{20E31969-68C3-4D51-90E9-73A491EE7763}" destId="{BA0F1A42-3987-43D1-BF88-D773BDCAA440}" srcOrd="0" destOrd="0" parTransId="{734E1402-9E68-4982-835F-1D4E9968D7C6}" sibTransId="{B791C01B-1C33-4A82-A71A-F8D86DEBB5E9}"/>
    <dgm:cxn modelId="{48DC59C6-D53E-4B32-9E5D-071B39485E8A}" type="presOf" srcId="{20E31969-68C3-4D51-90E9-73A491EE7763}" destId="{69760945-4C40-40A5-BBF4-13A62E0AF148}" srcOrd="0" destOrd="0" presId="urn:microsoft.com/office/officeart/2005/8/layout/hierarchy2"/>
    <dgm:cxn modelId="{34E3B747-2129-4F93-AA6D-8076C41A0BC0}" type="presOf" srcId="{734E1402-9E68-4982-835F-1D4E9968D7C6}" destId="{2B1BEA29-FA5E-4A06-8F1A-48C15E404BBB}" srcOrd="0" destOrd="0" presId="urn:microsoft.com/office/officeart/2005/8/layout/hierarchy2"/>
    <dgm:cxn modelId="{1B48CFEA-DC28-4160-A62E-1AEE62D3F4FE}" type="presOf" srcId="{50D9316E-DED5-4985-9FE1-2EAFDC00C790}" destId="{BF00090E-0DE6-4533-8162-F9C53CD59007}" srcOrd="0" destOrd="0" presId="urn:microsoft.com/office/officeart/2005/8/layout/hierarchy2"/>
    <dgm:cxn modelId="{F38823B5-7B82-4545-BB88-06DB992BECB8}" srcId="{20E31969-68C3-4D51-90E9-73A491EE7763}" destId="{EAAD3C76-BE64-49F4-831C-A0EDB2A11999}" srcOrd="1" destOrd="0" parTransId="{B58237D0-A3CA-445C-B460-A9040F117835}" sibTransId="{5D4E07BE-DE95-4CEF-87BA-282DED1F764E}"/>
    <dgm:cxn modelId="{DE65D49E-4EE3-4C5B-A32B-FF63CE342BAD}" type="presOf" srcId="{191968F6-24AC-4636-A356-E0914820773E}" destId="{682E4C2C-11D3-4E2B-B6F2-5984B55ED7E9}" srcOrd="0" destOrd="0" presId="urn:microsoft.com/office/officeart/2005/8/layout/hierarchy2"/>
    <dgm:cxn modelId="{24262641-62D1-4127-9262-99D09C7D6F9A}" type="presOf" srcId="{B58237D0-A3CA-445C-B460-A9040F117835}" destId="{6AEA44A1-D62A-4DCA-9AC2-21D497488270}" srcOrd="1" destOrd="0" presId="urn:microsoft.com/office/officeart/2005/8/layout/hierarchy2"/>
    <dgm:cxn modelId="{AC26CEE5-B9C1-4E69-9105-D5207E594356}" type="presOf" srcId="{BA0F1A42-3987-43D1-BF88-D773BDCAA440}" destId="{57180CC6-6E64-4F08-8C88-1AF85BE3A871}" srcOrd="0" destOrd="0" presId="urn:microsoft.com/office/officeart/2005/8/layout/hierarchy2"/>
    <dgm:cxn modelId="{93A42F4B-28C2-46BE-A962-CA49F11D0C34}" type="presOf" srcId="{E162786F-5866-4E90-8C3F-3308A81DD1F5}" destId="{CC2C998E-521D-47B1-8E01-2E6F6E2119E0}" srcOrd="1" destOrd="0" presId="urn:microsoft.com/office/officeart/2005/8/layout/hierarchy2"/>
    <dgm:cxn modelId="{CFBEC81D-D09D-453A-A373-E6C6BBDFBA1F}" type="presOf" srcId="{B58237D0-A3CA-445C-B460-A9040F117835}" destId="{6CE3D951-571D-4297-9C32-ED64B0CE9EDC}" srcOrd="0" destOrd="0" presId="urn:microsoft.com/office/officeart/2005/8/layout/hierarchy2"/>
    <dgm:cxn modelId="{29F2BFF2-5323-4D89-9764-841CDE479345}" srcId="{20E31969-68C3-4D51-90E9-73A491EE7763}" destId="{50D9316E-DED5-4985-9FE1-2EAFDC00C790}" srcOrd="2" destOrd="0" parTransId="{E162786F-5866-4E90-8C3F-3308A81DD1F5}" sibTransId="{49CEA510-6DA2-4B1B-B5C1-63CC5915EB84}"/>
    <dgm:cxn modelId="{E3F7EB8B-9FEF-4A2B-BDF7-01154C4B19C1}" srcId="{191968F6-24AC-4636-A356-E0914820773E}" destId="{3E1ED1E4-5F98-4134-A938-30B8A9B7D63E}" srcOrd="1" destOrd="0" parTransId="{551FAD20-DFB4-4BDF-AA8F-7787DF68637A}" sibTransId="{A2E529BA-DF3A-45D0-85DA-461B2AC07CAC}"/>
    <dgm:cxn modelId="{75D2E05D-0104-4C47-A58F-DF44F59D632C}" srcId="{191968F6-24AC-4636-A356-E0914820773E}" destId="{20E31969-68C3-4D51-90E9-73A491EE7763}" srcOrd="0" destOrd="0" parTransId="{FCBF5B7B-C2BF-44F6-98BB-EB60E25E546E}" sibTransId="{9491ABFE-0B85-41A9-9613-686A49D2B25C}"/>
    <dgm:cxn modelId="{B8BF1C88-B8D6-4073-BC5B-E3582E17E74B}" type="presOf" srcId="{E162786F-5866-4E90-8C3F-3308A81DD1F5}" destId="{E88EDA5B-0524-4C85-BC86-586FE250469E}" srcOrd="0" destOrd="0" presId="urn:microsoft.com/office/officeart/2005/8/layout/hierarchy2"/>
    <dgm:cxn modelId="{C4658426-8157-4EC4-81C9-24F5AB80F4EC}" type="presOf" srcId="{734E1402-9E68-4982-835F-1D4E9968D7C6}" destId="{1C160247-C5EC-4C38-A8AA-8E17C2E9DC92}" srcOrd="1" destOrd="0" presId="urn:microsoft.com/office/officeart/2005/8/layout/hierarchy2"/>
    <dgm:cxn modelId="{265A4F0E-D4E2-42F3-A7AE-62D3608CF03C}" type="presOf" srcId="{EAAD3C76-BE64-49F4-831C-A0EDB2A11999}" destId="{9E7BC622-07D5-484A-BF17-F5AEFB5C1567}" srcOrd="0" destOrd="0" presId="urn:microsoft.com/office/officeart/2005/8/layout/hierarchy2"/>
    <dgm:cxn modelId="{71B844B4-0280-40C6-A870-867FC7BECC0F}" type="presParOf" srcId="{682E4C2C-11D3-4E2B-B6F2-5984B55ED7E9}" destId="{534222E2-1ED3-4295-ABD5-A5CFED964E31}" srcOrd="0" destOrd="0" presId="urn:microsoft.com/office/officeart/2005/8/layout/hierarchy2"/>
    <dgm:cxn modelId="{C90122E0-FACC-4ACE-8A35-955FF64A9AB6}" type="presParOf" srcId="{534222E2-1ED3-4295-ABD5-A5CFED964E31}" destId="{69760945-4C40-40A5-BBF4-13A62E0AF148}" srcOrd="0" destOrd="0" presId="urn:microsoft.com/office/officeart/2005/8/layout/hierarchy2"/>
    <dgm:cxn modelId="{E9AE6EBD-72A1-437F-AA91-4829EEFCB40A}" type="presParOf" srcId="{534222E2-1ED3-4295-ABD5-A5CFED964E31}" destId="{E2E95EB1-3EAA-443E-ADCD-FC605F43047E}" srcOrd="1" destOrd="0" presId="urn:microsoft.com/office/officeart/2005/8/layout/hierarchy2"/>
    <dgm:cxn modelId="{C59A6601-0408-487E-9DFF-3C0120A24FB6}" type="presParOf" srcId="{E2E95EB1-3EAA-443E-ADCD-FC605F43047E}" destId="{2B1BEA29-FA5E-4A06-8F1A-48C15E404BBB}" srcOrd="0" destOrd="0" presId="urn:microsoft.com/office/officeart/2005/8/layout/hierarchy2"/>
    <dgm:cxn modelId="{BA9912E2-7437-4226-B856-EBF1C14EF339}" type="presParOf" srcId="{2B1BEA29-FA5E-4A06-8F1A-48C15E404BBB}" destId="{1C160247-C5EC-4C38-A8AA-8E17C2E9DC92}" srcOrd="0" destOrd="0" presId="urn:microsoft.com/office/officeart/2005/8/layout/hierarchy2"/>
    <dgm:cxn modelId="{EBF9208B-A895-41E1-9466-E5DB32406D1B}" type="presParOf" srcId="{E2E95EB1-3EAA-443E-ADCD-FC605F43047E}" destId="{0DD8D864-0E89-4A8C-AD5D-B09910141617}" srcOrd="1" destOrd="0" presId="urn:microsoft.com/office/officeart/2005/8/layout/hierarchy2"/>
    <dgm:cxn modelId="{BFDD852F-0B16-4EAA-8A1F-DB14F30F23CD}" type="presParOf" srcId="{0DD8D864-0E89-4A8C-AD5D-B09910141617}" destId="{57180CC6-6E64-4F08-8C88-1AF85BE3A871}" srcOrd="0" destOrd="0" presId="urn:microsoft.com/office/officeart/2005/8/layout/hierarchy2"/>
    <dgm:cxn modelId="{E1E043C4-BA37-4EB6-A8C4-E9A3C1F0ECFA}" type="presParOf" srcId="{0DD8D864-0E89-4A8C-AD5D-B09910141617}" destId="{8802C9DD-3F7B-46A3-A18C-A1818C7AAA3F}" srcOrd="1" destOrd="0" presId="urn:microsoft.com/office/officeart/2005/8/layout/hierarchy2"/>
    <dgm:cxn modelId="{0C110270-3C50-42B4-8B58-C4563CF58DAE}" type="presParOf" srcId="{E2E95EB1-3EAA-443E-ADCD-FC605F43047E}" destId="{6CE3D951-571D-4297-9C32-ED64B0CE9EDC}" srcOrd="2" destOrd="0" presId="urn:microsoft.com/office/officeart/2005/8/layout/hierarchy2"/>
    <dgm:cxn modelId="{1E1A229A-30AF-40A3-8DD7-8F039078721F}" type="presParOf" srcId="{6CE3D951-571D-4297-9C32-ED64B0CE9EDC}" destId="{6AEA44A1-D62A-4DCA-9AC2-21D497488270}" srcOrd="0" destOrd="0" presId="urn:microsoft.com/office/officeart/2005/8/layout/hierarchy2"/>
    <dgm:cxn modelId="{42E9ADA7-F1B2-45BC-A4E2-10255905D0F1}" type="presParOf" srcId="{E2E95EB1-3EAA-443E-ADCD-FC605F43047E}" destId="{1CE13CF0-AE46-4F7C-924C-0B4ED8BBCE8F}" srcOrd="3" destOrd="0" presId="urn:microsoft.com/office/officeart/2005/8/layout/hierarchy2"/>
    <dgm:cxn modelId="{C0EC2B18-ECEA-4B3A-8F32-2115FC60830E}" type="presParOf" srcId="{1CE13CF0-AE46-4F7C-924C-0B4ED8BBCE8F}" destId="{9E7BC622-07D5-484A-BF17-F5AEFB5C1567}" srcOrd="0" destOrd="0" presId="urn:microsoft.com/office/officeart/2005/8/layout/hierarchy2"/>
    <dgm:cxn modelId="{6A6A0D66-B38D-45FC-8A9B-F84B731BEFD7}" type="presParOf" srcId="{1CE13CF0-AE46-4F7C-924C-0B4ED8BBCE8F}" destId="{07AF0EE4-FB91-4F37-9F55-A8A3595C58A0}" srcOrd="1" destOrd="0" presId="urn:microsoft.com/office/officeart/2005/8/layout/hierarchy2"/>
    <dgm:cxn modelId="{3922D976-24B3-4C44-AAA4-FB5CCA4E162E}" type="presParOf" srcId="{E2E95EB1-3EAA-443E-ADCD-FC605F43047E}" destId="{E88EDA5B-0524-4C85-BC86-586FE250469E}" srcOrd="4" destOrd="0" presId="urn:microsoft.com/office/officeart/2005/8/layout/hierarchy2"/>
    <dgm:cxn modelId="{FC5E6691-D29F-49A1-8BBB-F365E4674DF7}" type="presParOf" srcId="{E88EDA5B-0524-4C85-BC86-586FE250469E}" destId="{CC2C998E-521D-47B1-8E01-2E6F6E2119E0}" srcOrd="0" destOrd="0" presId="urn:microsoft.com/office/officeart/2005/8/layout/hierarchy2"/>
    <dgm:cxn modelId="{06FBE8E1-7654-4B72-AD76-1F143BDF8B63}" type="presParOf" srcId="{E2E95EB1-3EAA-443E-ADCD-FC605F43047E}" destId="{B66EBA9A-BE29-48E2-8BBA-F049C86E949E}" srcOrd="5" destOrd="0" presId="urn:microsoft.com/office/officeart/2005/8/layout/hierarchy2"/>
    <dgm:cxn modelId="{D20B0DCC-E159-4646-AFC2-717FF4A6F11D}" type="presParOf" srcId="{B66EBA9A-BE29-48E2-8BBA-F049C86E949E}" destId="{BF00090E-0DE6-4533-8162-F9C53CD59007}" srcOrd="0" destOrd="0" presId="urn:microsoft.com/office/officeart/2005/8/layout/hierarchy2"/>
    <dgm:cxn modelId="{84A8A326-1E55-4357-9326-5DBC4A774E23}" type="presParOf" srcId="{B66EBA9A-BE29-48E2-8BBA-F049C86E949E}" destId="{258D66C7-4595-458C-A825-F076BB107F14}" srcOrd="1" destOrd="0" presId="urn:microsoft.com/office/officeart/2005/8/layout/hierarchy2"/>
    <dgm:cxn modelId="{C541FED0-4594-42F9-BA7A-656EFAF67945}" type="presParOf" srcId="{682E4C2C-11D3-4E2B-B6F2-5984B55ED7E9}" destId="{460615AE-1959-4797-9386-4B47955CFD45}" srcOrd="1" destOrd="0" presId="urn:microsoft.com/office/officeart/2005/8/layout/hierarchy2"/>
    <dgm:cxn modelId="{41D0E22B-21C6-4CAC-837D-B2DCEA2A9823}" type="presParOf" srcId="{460615AE-1959-4797-9386-4B47955CFD45}" destId="{527564D7-F539-4233-8F1B-878B484A5F07}" srcOrd="0" destOrd="0" presId="urn:microsoft.com/office/officeart/2005/8/layout/hierarchy2"/>
    <dgm:cxn modelId="{F0031F30-C6A3-4323-808B-57D8A2FD5EFB}" type="presParOf" srcId="{460615AE-1959-4797-9386-4B47955CFD45}" destId="{7E1A8556-9596-4218-B6CA-562709264E7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7F0A39-64C4-48B5-85B7-0C795D005648}">
      <dsp:nvSpPr>
        <dsp:cNvPr id="0" name=""/>
        <dsp:cNvSpPr/>
      </dsp:nvSpPr>
      <dsp:spPr>
        <a:xfrm>
          <a:off x="2" y="0"/>
          <a:ext cx="9143995" cy="4064000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CF609A-2C44-4226-A864-9DAF80E3461F}">
      <dsp:nvSpPr>
        <dsp:cNvPr id="0" name=""/>
        <dsp:cNvSpPr/>
      </dsp:nvSpPr>
      <dsp:spPr>
        <a:xfrm>
          <a:off x="4464" y="1219199"/>
          <a:ext cx="996553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Учет наличия спортивной инфраструктуры при выборе приоритетной фокус-группы для каждого региона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112" y="1267847"/>
        <a:ext cx="899257" cy="1528304"/>
      </dsp:txXfrm>
    </dsp:sp>
    <dsp:sp modelId="{7FDC57B0-EA77-4D6C-ACE8-3422B4D3CCC3}">
      <dsp:nvSpPr>
        <dsp:cNvPr id="0" name=""/>
        <dsp:cNvSpPr/>
      </dsp:nvSpPr>
      <dsp:spPr>
        <a:xfrm>
          <a:off x="1167110" y="1219199"/>
          <a:ext cx="996553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координационной межведомственной рабочей группы 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15758" y="1267847"/>
        <a:ext cx="899257" cy="1528304"/>
      </dsp:txXfrm>
    </dsp:sp>
    <dsp:sp modelId="{AA244EF3-E456-418D-B93E-97AA465EE7E7}">
      <dsp:nvSpPr>
        <dsp:cNvPr id="0" name=""/>
        <dsp:cNvSpPr/>
      </dsp:nvSpPr>
      <dsp:spPr>
        <a:xfrm>
          <a:off x="2329755" y="1219199"/>
          <a:ext cx="996553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Законодательная база должна быть системно выстроена, как на федеральном и на региональном уровне 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78403" y="1267847"/>
        <a:ext cx="899257" cy="1528304"/>
      </dsp:txXfrm>
    </dsp:sp>
    <dsp:sp modelId="{592A3C8D-8B8B-4279-A0C9-66F7F1F08004}">
      <dsp:nvSpPr>
        <dsp:cNvPr id="0" name=""/>
        <dsp:cNvSpPr/>
      </dsp:nvSpPr>
      <dsp:spPr>
        <a:xfrm>
          <a:off x="3492400" y="1219199"/>
          <a:ext cx="996553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Учет потребностей каждой категории населения при выстраивании мотивационной линии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41048" y="1267847"/>
        <a:ext cx="899257" cy="1528304"/>
      </dsp:txXfrm>
    </dsp:sp>
    <dsp:sp modelId="{7D5D3D55-669D-4188-ADAE-A641BEEB6BB4}">
      <dsp:nvSpPr>
        <dsp:cNvPr id="0" name=""/>
        <dsp:cNvSpPr/>
      </dsp:nvSpPr>
      <dsp:spPr>
        <a:xfrm>
          <a:off x="4655046" y="1219199"/>
          <a:ext cx="996553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структурированного этапного плана 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03694" y="1267847"/>
        <a:ext cx="899257" cy="1528304"/>
      </dsp:txXfrm>
    </dsp:sp>
    <dsp:sp modelId="{0E6A035B-60AA-4565-BB88-0411B4D11C96}">
      <dsp:nvSpPr>
        <dsp:cNvPr id="0" name=""/>
        <dsp:cNvSpPr/>
      </dsp:nvSpPr>
      <dsp:spPr>
        <a:xfrm>
          <a:off x="5817691" y="1219199"/>
          <a:ext cx="996553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Информирование населения об организации работы по вовлечению в систематические занятия </a:t>
          </a:r>
          <a:r>
            <a:rPr lang="ru-RU" sz="11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ФКиС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66339" y="1267847"/>
        <a:ext cx="899257" cy="1528304"/>
      </dsp:txXfrm>
    </dsp:sp>
    <dsp:sp modelId="{8870C5CC-453D-4CB3-B91B-2C4FAF70AE47}">
      <dsp:nvSpPr>
        <dsp:cNvPr id="0" name=""/>
        <dsp:cNvSpPr/>
      </dsp:nvSpPr>
      <dsp:spPr>
        <a:xfrm>
          <a:off x="6980336" y="1219199"/>
          <a:ext cx="996553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Специально направленное финансирование для кадрового состава каждой физкультурно-спортивной организации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28984" y="1267847"/>
        <a:ext cx="899257" cy="1528304"/>
      </dsp:txXfrm>
    </dsp:sp>
    <dsp:sp modelId="{B10E8780-F821-41B8-B7EE-4C3F0886E702}">
      <dsp:nvSpPr>
        <dsp:cNvPr id="0" name=""/>
        <dsp:cNvSpPr/>
      </dsp:nvSpPr>
      <dsp:spPr>
        <a:xfrm>
          <a:off x="8142982" y="1219199"/>
          <a:ext cx="996553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Максимальное разнообразие видов физической активности и видов спорта для вовлечения населения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91630" y="1267847"/>
        <a:ext cx="899257" cy="15283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760945-4C40-40A5-BBF4-13A62E0AF148}">
      <dsp:nvSpPr>
        <dsp:cNvPr id="0" name=""/>
        <dsp:cNvSpPr/>
      </dsp:nvSpPr>
      <dsp:spPr>
        <a:xfrm>
          <a:off x="158218" y="1829226"/>
          <a:ext cx="2031161" cy="10155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К-во вовлеченного населения в систематические занятия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ФКиС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963" y="1858971"/>
        <a:ext cx="1971671" cy="956090"/>
      </dsp:txXfrm>
    </dsp:sp>
    <dsp:sp modelId="{C5D60DE0-BBD1-4AB2-A741-5219205A0F95}">
      <dsp:nvSpPr>
        <dsp:cNvPr id="0" name=""/>
        <dsp:cNvSpPr/>
      </dsp:nvSpPr>
      <dsp:spPr>
        <a:xfrm rot="19316134">
          <a:off x="1874449" y="1403865"/>
          <a:ext cx="2961513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2961513" y="2019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81168" y="1350023"/>
        <a:ext cx="148075" cy="148075"/>
      </dsp:txXfrm>
    </dsp:sp>
    <dsp:sp modelId="{72375D3C-EFD0-445A-B837-D3507F7E6C1C}">
      <dsp:nvSpPr>
        <dsp:cNvPr id="0" name=""/>
        <dsp:cNvSpPr/>
      </dsp:nvSpPr>
      <dsp:spPr>
        <a:xfrm>
          <a:off x="4521032" y="3313"/>
          <a:ext cx="2031161" cy="10155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к-во штатных тренеров, 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50777" y="33058"/>
        <a:ext cx="1971671" cy="956090"/>
      </dsp:txXfrm>
    </dsp:sp>
    <dsp:sp modelId="{2B1BEA29-FA5E-4A06-8F1A-48C15E404BBB}">
      <dsp:nvSpPr>
        <dsp:cNvPr id="0" name=""/>
        <dsp:cNvSpPr/>
      </dsp:nvSpPr>
      <dsp:spPr>
        <a:xfrm rot="20654452">
          <a:off x="2143847" y="1987824"/>
          <a:ext cx="2422717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2422717" y="2019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94638" y="1947451"/>
        <a:ext cx="121135" cy="121135"/>
      </dsp:txXfrm>
    </dsp:sp>
    <dsp:sp modelId="{57180CC6-6E64-4F08-8C88-1AF85BE3A871}">
      <dsp:nvSpPr>
        <dsp:cNvPr id="0" name=""/>
        <dsp:cNvSpPr/>
      </dsp:nvSpPr>
      <dsp:spPr>
        <a:xfrm>
          <a:off x="4521032" y="1171231"/>
          <a:ext cx="2031161" cy="10155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МП, 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50777" y="1200976"/>
        <a:ext cx="1971671" cy="956090"/>
      </dsp:txXfrm>
    </dsp:sp>
    <dsp:sp modelId="{6CE3D951-571D-4297-9C32-ED64B0CE9EDC}">
      <dsp:nvSpPr>
        <dsp:cNvPr id="0" name=""/>
        <dsp:cNvSpPr/>
      </dsp:nvSpPr>
      <dsp:spPr>
        <a:xfrm rot="740168">
          <a:off x="2161826" y="2571783"/>
          <a:ext cx="2386759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2386759" y="2019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95537" y="2532309"/>
        <a:ext cx="119337" cy="119337"/>
      </dsp:txXfrm>
    </dsp:sp>
    <dsp:sp modelId="{9E7BC622-07D5-484A-BF17-F5AEFB5C1567}">
      <dsp:nvSpPr>
        <dsp:cNvPr id="0" name=""/>
        <dsp:cNvSpPr/>
      </dsp:nvSpPr>
      <dsp:spPr>
        <a:xfrm>
          <a:off x="4521032" y="2339150"/>
          <a:ext cx="2031161" cy="10155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к-во спортивных сооружений включённых в материально-техническое обеспечение деятельности МП</a:t>
          </a:r>
        </a:p>
      </dsp:txBody>
      <dsp:txXfrm>
        <a:off x="4550777" y="2368895"/>
        <a:ext cx="1971671" cy="956090"/>
      </dsp:txXfrm>
    </dsp:sp>
    <dsp:sp modelId="{E88EDA5B-0524-4C85-BC86-586FE250469E}">
      <dsp:nvSpPr>
        <dsp:cNvPr id="0" name=""/>
        <dsp:cNvSpPr/>
      </dsp:nvSpPr>
      <dsp:spPr>
        <a:xfrm rot="2144312">
          <a:off x="1918913" y="3155742"/>
          <a:ext cx="2872586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2872586" y="2019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83391" y="3104123"/>
        <a:ext cx="143629" cy="143629"/>
      </dsp:txXfrm>
    </dsp:sp>
    <dsp:sp modelId="{BF00090E-0DE6-4533-8162-F9C53CD59007}">
      <dsp:nvSpPr>
        <dsp:cNvPr id="0" name=""/>
        <dsp:cNvSpPr/>
      </dsp:nvSpPr>
      <dsp:spPr>
        <a:xfrm>
          <a:off x="4521032" y="3507068"/>
          <a:ext cx="2031161" cy="10155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к-во видов спорта/физической активности</a:t>
          </a:r>
        </a:p>
      </dsp:txBody>
      <dsp:txXfrm>
        <a:off x="4550777" y="3536813"/>
        <a:ext cx="1971671" cy="956090"/>
      </dsp:txXfrm>
    </dsp:sp>
    <dsp:sp modelId="{527564D7-F539-4233-8F1B-878B484A5F07}">
      <dsp:nvSpPr>
        <dsp:cNvPr id="0" name=""/>
        <dsp:cNvSpPr/>
      </dsp:nvSpPr>
      <dsp:spPr>
        <a:xfrm>
          <a:off x="14351" y="30785"/>
          <a:ext cx="2281299" cy="10155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фокус-группы «Детский сад и спорт», «Спортивная семья», «Спорт на селе» и «Адаптивная физическая культура» 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096" y="60530"/>
        <a:ext cx="2221809" cy="9560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760945-4C40-40A5-BBF4-13A62E0AF148}">
      <dsp:nvSpPr>
        <dsp:cNvPr id="0" name=""/>
        <dsp:cNvSpPr/>
      </dsp:nvSpPr>
      <dsp:spPr>
        <a:xfrm>
          <a:off x="8566" y="1292330"/>
          <a:ext cx="2107987" cy="10539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К-во вовлеченного населения в систематические занятия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ФКиС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436" y="1323200"/>
        <a:ext cx="2046247" cy="992253"/>
      </dsp:txXfrm>
    </dsp:sp>
    <dsp:sp modelId="{2B1BEA29-FA5E-4A06-8F1A-48C15E404BBB}">
      <dsp:nvSpPr>
        <dsp:cNvPr id="0" name=""/>
        <dsp:cNvSpPr/>
      </dsp:nvSpPr>
      <dsp:spPr>
        <a:xfrm rot="19917481">
          <a:off x="1955620" y="1147643"/>
          <a:ext cx="2741711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2741711" y="2721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57933" y="1106320"/>
        <a:ext cx="137085" cy="137085"/>
      </dsp:txXfrm>
    </dsp:sp>
    <dsp:sp modelId="{57180CC6-6E64-4F08-8C88-1AF85BE3A871}">
      <dsp:nvSpPr>
        <dsp:cNvPr id="0" name=""/>
        <dsp:cNvSpPr/>
      </dsp:nvSpPr>
      <dsp:spPr>
        <a:xfrm>
          <a:off x="4536397" y="3401"/>
          <a:ext cx="2107987" cy="10539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МП, 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7267" y="34271"/>
        <a:ext cx="2046247" cy="992253"/>
      </dsp:txXfrm>
    </dsp:sp>
    <dsp:sp modelId="{6CE3D951-571D-4297-9C32-ED64B0CE9EDC}">
      <dsp:nvSpPr>
        <dsp:cNvPr id="0" name=""/>
        <dsp:cNvSpPr/>
      </dsp:nvSpPr>
      <dsp:spPr>
        <a:xfrm rot="21490880">
          <a:off x="2115944" y="1753690"/>
          <a:ext cx="2421062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2421062" y="2721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65949" y="1720383"/>
        <a:ext cx="121053" cy="121053"/>
      </dsp:txXfrm>
    </dsp:sp>
    <dsp:sp modelId="{9E7BC622-07D5-484A-BF17-F5AEFB5C1567}">
      <dsp:nvSpPr>
        <dsp:cNvPr id="0" name=""/>
        <dsp:cNvSpPr/>
      </dsp:nvSpPr>
      <dsp:spPr>
        <a:xfrm>
          <a:off x="4536397" y="1215494"/>
          <a:ext cx="2107987" cy="10539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к-во спортивных сооружений включённых в материально-техническое обеспечение деятельности МП</a:t>
          </a:r>
        </a:p>
      </dsp:txBody>
      <dsp:txXfrm>
        <a:off x="4567267" y="1246364"/>
        <a:ext cx="2046247" cy="992253"/>
      </dsp:txXfrm>
    </dsp:sp>
    <dsp:sp modelId="{E88EDA5B-0524-4C85-BC86-586FE250469E}">
      <dsp:nvSpPr>
        <dsp:cNvPr id="0" name=""/>
        <dsp:cNvSpPr/>
      </dsp:nvSpPr>
      <dsp:spPr>
        <a:xfrm rot="1508002">
          <a:off x="1990020" y="2359736"/>
          <a:ext cx="2672910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2672910" y="2721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59653" y="2320133"/>
        <a:ext cx="133645" cy="133645"/>
      </dsp:txXfrm>
    </dsp:sp>
    <dsp:sp modelId="{BF00090E-0DE6-4533-8162-F9C53CD59007}">
      <dsp:nvSpPr>
        <dsp:cNvPr id="0" name=""/>
        <dsp:cNvSpPr/>
      </dsp:nvSpPr>
      <dsp:spPr>
        <a:xfrm>
          <a:off x="4536397" y="2427587"/>
          <a:ext cx="2107987" cy="10539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к-во видов спорта/физической активности</a:t>
          </a:r>
        </a:p>
      </dsp:txBody>
      <dsp:txXfrm>
        <a:off x="4567267" y="2458457"/>
        <a:ext cx="2046247" cy="992253"/>
      </dsp:txXfrm>
    </dsp:sp>
    <dsp:sp modelId="{527564D7-F539-4233-8F1B-878B484A5F07}">
      <dsp:nvSpPr>
        <dsp:cNvPr id="0" name=""/>
        <dsp:cNvSpPr/>
      </dsp:nvSpPr>
      <dsp:spPr>
        <a:xfrm>
          <a:off x="0" y="0"/>
          <a:ext cx="2367586" cy="10539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фокус-группа «Корпоративный спорт»  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870" y="30870"/>
        <a:ext cx="2305846" cy="9922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3440-91F0-4746-859C-212154ECB163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96C1-CFE1-4F5F-962C-4C13ABA1A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390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3440-91F0-4746-859C-212154ECB163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96C1-CFE1-4F5F-962C-4C13ABA1A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651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3440-91F0-4746-859C-212154ECB163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96C1-CFE1-4F5F-962C-4C13ABA1A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6729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3440-91F0-4746-859C-212154ECB163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96C1-CFE1-4F5F-962C-4C13ABA1A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570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3440-91F0-4746-859C-212154ECB163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96C1-CFE1-4F5F-962C-4C13ABA1A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652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3440-91F0-4746-859C-212154ECB163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96C1-CFE1-4F5F-962C-4C13ABA1A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832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3440-91F0-4746-859C-212154ECB163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96C1-CFE1-4F5F-962C-4C13ABA1A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2300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3440-91F0-4746-859C-212154ECB163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96C1-CFE1-4F5F-962C-4C13ABA1A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773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3440-91F0-4746-859C-212154ECB163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96C1-CFE1-4F5F-962C-4C13ABA1A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8173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3440-91F0-4746-859C-212154ECB163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96C1-CFE1-4F5F-962C-4C13ABA1A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8864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3440-91F0-4746-859C-212154ECB163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896C1-CFE1-4F5F-962C-4C13ABA1A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574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63440-91F0-4746-859C-212154ECB163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896C1-CFE1-4F5F-962C-4C13ABA1A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9711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microsoft.com/office/2007/relationships/diagramDrawing" Target="../diagrams/drawing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Логотип ВГАС\22-04-2022_13-18-40\logo_vgas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565" b="4851"/>
          <a:stretch/>
        </p:blipFill>
        <p:spPr bwMode="auto">
          <a:xfrm>
            <a:off x="2" y="1"/>
            <a:ext cx="1028895" cy="150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3888431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ЗАДАНИЕ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выполнение работы по научно-методическому обеспечению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МОДЕЛИ ВОВЛЕЧЕНИЯ НАСЕЛЕНИЯ В ЗАНЯТИЯ ФИЗИЧЕСКОЙ КУЛЬТУРОЙ И СПОРТОМ, ОСНОВАННЫХ НА СИСТЕМАТИЗАЦИИ ДЕЯТЕЛЬНОСТИ МОДЕЛЬНЫХ ПЛОЩАДОК ПО ОБОБЩЕНИЮ И РАСПРОСТРАНЕНИЮ ОПЫТА ПО ВОВЛЕЧЕНИЮ РАЗЛИЧНЫХ КАТЕГОРИЙ НАСЕЛЕНИЯ («ФОКУС ГРУПП») В ЗАНЯТИЯ ФИЗИЧЕСКОЙ КУЛЬТУРОЙ И СПОРТОМ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54693"/>
            <a:ext cx="8712968" cy="610011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«Воронежская государственная академия спорта»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790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43174" y="5072074"/>
            <a:ext cx="62865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Контакты: </a:t>
            </a:r>
          </a:p>
          <a:p>
            <a:r>
              <a:rPr lang="ru-RU" sz="3200" b="1" i="1" dirty="0" smtClean="0">
                <a:solidFill>
                  <a:srgbClr val="3333FF"/>
                </a:solidFill>
                <a:latin typeface="Monotype Corsiva" panose="03010101010201010101" pitchFamily="66" charset="0"/>
              </a:rPr>
              <a:t>Седоченко Светлана Владимировна </a:t>
            </a:r>
          </a:p>
          <a:p>
            <a:r>
              <a:rPr lang="en-US" sz="3200" b="1" i="1" dirty="0" smtClean="0">
                <a:solidFill>
                  <a:srgbClr val="3333FF"/>
                </a:solidFill>
                <a:latin typeface="Monotype Corsiva" panose="03010101010201010101" pitchFamily="66" charset="0"/>
              </a:rPr>
              <a:t>E-mail: 02051970@mail.ru</a:t>
            </a:r>
            <a:endParaRPr lang="ru-RU" sz="3200" b="1" i="1" dirty="0">
              <a:solidFill>
                <a:srgbClr val="3333FF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2300"/>
            <a:ext cx="1547813" cy="225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6733"/>
            <a:ext cx="7907932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4689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22114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«Воронежская государственная академия спорта»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0" y="1094134"/>
            <a:ext cx="9130136" cy="5763865"/>
          </a:xfrm>
        </p:spPr>
        <p:txBody>
          <a:bodyPr numCol="2">
            <a:noAutofit/>
          </a:bodyPr>
          <a:lstStyle/>
          <a:p>
            <a:pPr marL="180000" indent="-180000" algn="just"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 исследования является техническое задание на выполнение работы по научно-методическому обеспечению темы «</a:t>
            </a:r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модели вовлечения населения в занятия физической культурой и спортом, основанных на систематизации деятельности модельных площадок по обобщению и распространению опыта по вовлечению различных категорий населения («фокус групп») в занятия физической культурой и спортом».</a:t>
            </a:r>
          </a:p>
          <a:p>
            <a:pPr marL="180000" indent="-180000" algn="just"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технического задания работа выполняется в 3 этапа с 2023 по 2025 годы. </a:t>
            </a:r>
          </a:p>
          <a:p>
            <a:pPr marL="180000" indent="-180000" algn="just"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работы и новизна заключается в том, что в современных условиях вовлечение населения в систематические занятия </a:t>
            </a:r>
            <a:r>
              <a:rPr lang="ru-RU" sz="1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ФКиС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последние годы является одним из важных научно-теоретических и прикладных вопросов, на который обращают внимание ученые теоретики и практики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с поставленной Правительством Российской Федерации стратегической целью на здоровый образ жизни граждан. </a:t>
            </a:r>
            <a:endParaRPr lang="ru-RU" sz="1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-180000" algn="just"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Изучаются различные аспекты обсуждаемой проблемы, такие как: нормативно-правовая база, статистическая информация,   наличие и доступность спортивных сооружений, способы и меры воздействия для привлечения населения к занятиям </a:t>
            </a:r>
            <a:r>
              <a:rPr lang="ru-RU" sz="1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ФКиС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 же результаты анкетирования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для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предпочтений в занятиях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ФКиС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-180000" algn="just"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их путей решения этой задачи является практическое создание модельных площадок, реализующих вовлечение различных категорий населения в систематические занятия </a:t>
            </a:r>
            <a:r>
              <a:rPr lang="ru-RU" sz="1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ФКиС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последующим изучением и анализом опыта их работы согласно Указа Президента от 07.05.2018 №204 «О национальных целях и стратегических задачах развития Российской Федерации на период до 2024 года», и в рамках Федерального проекта «Спорт – норма жизни», а так же специально разработанных приказах Министерства спорта РФ от 01.03.2019 № 175 и от 03.03.2022 №171. </a:t>
            </a:r>
          </a:p>
          <a:p>
            <a:pPr marL="180000" indent="-180000" algn="just">
              <a:lnSpc>
                <a:spcPct val="120000"/>
              </a:lnSpc>
              <a:spcBef>
                <a:spcPts val="0"/>
              </a:spcBef>
            </a:pP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ocuments\Логотип ВГАС\22-04-2022_13-18-40\logo_vga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215" y="116632"/>
            <a:ext cx="864096" cy="945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7741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«Воронежская государственная академия спорта»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ocuments\Логотип ВГАС\22-04-2022_13-18-40\logo_vga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215" y="332656"/>
            <a:ext cx="864096" cy="945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1302354"/>
            <a:ext cx="8496944" cy="522298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модель вовлечения населения в занятия физической культурой и спортом, основанных на систематизации деятельности модельных площадок 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обобщению и распространению опыта по вовлечению различных категорий населения («фокус групп») в занятия физической культурой и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спортом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Задачи </a:t>
            </a:r>
            <a:r>
              <a:rPr lang="en-US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этапа исследования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публикаций отечественных и зарубежных научных литературных источников по проблеме исследования с 2019 года.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опыта работы экспериментальных и модельных площадок в субъектах Российской Федерации, утверждённых приказами Минспорта России от 01.03.2019 № 175 и от 03.03.2022 №171.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 опыта работы экспериментальных и модельных площадок в субъектах Российской Федерации, утверждённых приказами Минспорта России от 01.03.2019 № 175 и от 03.03.2022 №171.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статистических данных вовлеченности населения в занятия физической культуры и спорта в субъектах Российской Федерации – модельных площадок, в целях выявления эффективности деятельности таких площадок.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389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«Воронежская государственная академия спорта»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работы за 2023 год: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Изучено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 научных и  научно-методических изданий, из них 16 на иностранных языках. Вышеуказанные литературные источники освящают отдельные аспекты вовлечения различных категорий населения в занятия </a:t>
            </a:r>
            <a:r>
              <a:rPr lang="ru-RU" sz="1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ФКиС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изучены и проанализированы отчеты по организации 56 модельных площадок, обеспечивавших работу с фокус-группами по вовлечению их в систематические занятия </a:t>
            </a:r>
            <a:r>
              <a:rPr lang="ru-RU" sz="1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ФКиС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 субъектах РФ, указанных в приказе Минспорта России от 01.03.2019 № 175 и опыт 36 субъектов, указанных в приказе Минспорта России от 03.03.2022 №171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 корреляционный анализ взаимозависимости количественных данных вовлеченного населения от количества штатных тренеров, спортивных объектов и модельных площадок.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Опубликовано 3 научные статьи по теме исследования.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Подготовлено 4 акта внедрения.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ocuments\Логотип ВГАС\22-04-2022_13-18-40\logo_vga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215" y="332656"/>
            <a:ext cx="864096" cy="945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423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«Воронежская государственная академия спорта»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Приказа Минспорта  №175 от 1 марта 2019 года были созданы модельные площадки, которые работали с 10 фокус-группами в 20 регионах Российской Федерации: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«Детский сад и спорт» работали Московская область и Хабаровский край.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«Спорт в школу» работали Свердловская область и Республика Мордовия.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фокус-группой «Спорт в вузы» работали Красноярский край и Смоленская область.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«Спорт во дворе» работали Тюменская область и город Санкт-Петербург.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За здоровьем в парки и на спорт площадки» работали Чувашская Республика и Новосибирская область.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«Я в фитнесе» работали Воронежская и Белгородская области.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«Корпоративный спорт» работали Липецкая и Нижегородская области.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 «Спорт на селе» работали Республика Татарстан и Вологодская область.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 Активное долголетие» Работали город  Москва и Пензенская область.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«Адаптивная физическая культура» Тамбовская область и Ханты-Мансийский автономный округ - ЮГРА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ocuments\Логотип ВГАС\22-04-2022_13-18-40\logo_vga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215" y="332656"/>
            <a:ext cx="864096" cy="945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0479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«Воронежская государственная академия спорта»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25606" y="1278528"/>
            <a:ext cx="8856984" cy="546284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Приказа Минспорта  №171 от 3 марта 22 года были созданы модельные площадки, которые работали с 12 фокус-группами в 36 регионах Российской Федерации: 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endParaRPr lang="ru-RU" sz="1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«Детский сад и спорт» работали Кемеровская, Иркутская и Сахалинская области.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«Спорт в школу» работали Ленинградская, Новосибирская  области и Приморский край.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«Спорт в вузы» работали Красноярский край, </a:t>
            </a:r>
            <a:r>
              <a:rPr lang="ru-RU" sz="1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Татарстан и Свердловская область.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«Спорт во дворе» работали Тюменская обл., Удмуртская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 г. Санкт-Петербург.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«За здоровьем в парки и на спорт площадки» работали Чеченская Республика, Республика Хакассия и город Севастополь.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«Я в фитнесе» работали Челябинская область, Краснодарский край, Республика Крым.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«Корпоративный спорт» работали Ульяновская, Самарская и Нижегородская области.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 «Спорт на селе» работали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Башкортостан, Алтайский край и Брянская область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 Активное долголетие» работали Московская, Калининградская и Пензенская область.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«Адаптивная физическая культура» Республика Мордовия, Ханты-Мансийский автономный округ – ЮГРА и Белгородская область.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«Спортивная семья» работали Чувашская Республика и Республика Бурятия и Республика Северная Осетия – Алания.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фокус-группой «Плавание для всех» работали Архангельская и Калужская области и Хабаровский край.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ocuments\Логотип ВГАС\22-04-2022_13-18-40\logo_vga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215" y="332656"/>
            <a:ext cx="864096" cy="945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2594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1064" y="58614"/>
            <a:ext cx="8229600" cy="922114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«Воронежская государственная академия спорта»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53296833"/>
              </p:ext>
            </p:extLst>
          </p:nvPr>
        </p:nvGraphicFramePr>
        <p:xfrm>
          <a:off x="-34925" y="1341438"/>
          <a:ext cx="9144000" cy="496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user\Documents\Логотип ВГАС\22-04-2022_13-18-40\logo_vgas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215" y="59101"/>
            <a:ext cx="864096" cy="945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131840" y="952272"/>
            <a:ext cx="19808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критерии это: 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450526631"/>
              </p:ext>
            </p:extLst>
          </p:nvPr>
        </p:nvGraphicFramePr>
        <p:xfrm>
          <a:off x="0" y="1397000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230157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813" y="31558"/>
            <a:ext cx="8229600" cy="922114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«Воронежская государственная академия спорта»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ocuments\Логотип ВГАС\22-04-2022_13-18-40\logo_vga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1412" y="74188"/>
            <a:ext cx="864096" cy="945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708054"/>
              </p:ext>
            </p:extLst>
          </p:nvPr>
        </p:nvGraphicFramePr>
        <p:xfrm>
          <a:off x="481099" y="198884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3899" y="102006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Узкоспециализированные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это: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выявленные корреляционные взаимосвязи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целевых показателей вовлечения населения в систематические занятия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ФКиС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каждой фокус-группе: </a:t>
            </a:r>
          </a:p>
        </p:txBody>
      </p:sp>
    </p:spTree>
    <p:extLst>
      <p:ext uri="{BB962C8B-B14F-4D97-AF65-F5344CB8AC3E}">
        <p14:creationId xmlns:p14="http://schemas.microsoft.com/office/powerpoint/2010/main" xmlns="" val="270611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7" grpId="1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813" y="31558"/>
            <a:ext cx="8229600" cy="922114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«Воронежская государственная академия спорта»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ocuments\Логотип ВГАС\22-04-2022_13-18-40\logo_vga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1412" y="74188"/>
            <a:ext cx="864096" cy="945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99775781"/>
              </p:ext>
            </p:extLst>
          </p:nvPr>
        </p:nvGraphicFramePr>
        <p:xfrm>
          <a:off x="481098" y="1844824"/>
          <a:ext cx="8229600" cy="3484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3899" y="102006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Узкоспециализированные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это: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выявленные корреляционные взаимосвязи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целевых показателей вовлечения населения в систематические занятия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ФКиС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каждой фокус-группе: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5604" y="5733256"/>
            <a:ext cx="89405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для эффективного вовлечения населения в систематические занятия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ФКиС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необходим учет всех вышеописанных критериев.</a:t>
            </a:r>
          </a:p>
        </p:txBody>
      </p:sp>
    </p:spTree>
    <p:extLst>
      <p:ext uri="{BB962C8B-B14F-4D97-AF65-F5344CB8AC3E}">
        <p14:creationId xmlns:p14="http://schemas.microsoft.com/office/powerpoint/2010/main" xmlns="" val="330875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</TotalTime>
  <Words>1199</Words>
  <Application>Microsoft Office PowerPoint</Application>
  <PresentationFormat>Экран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ТЕХНИЧЕСКОЕ ЗАДАНИЕ на выполнение работы по научно-методическому обеспечению  РАЗРАБОТКА МОДЕЛИ ВОВЛЕЧЕНИЯ НАСЕЛЕНИЯ В ЗАНЯТИЯ ФИЗИЧЕСКОЙ КУЛЬТУРОЙ И СПОРТОМ, ОСНОВАННЫХ НА СИСТЕМАТИЗАЦИИ ДЕЯТЕЛЬНОСТИ МОДЕЛЬНЫХ ПЛОЩАДОК ПО ОБОБЩЕНИЮ И РАСПРОСТРАНЕНИЮ ОПЫТА ПО ВОВЛЕЧЕНИЮ РАЗЛИЧНЫХ КАТЕГОРИЙ НАСЕЛЕНИЯ («ФОКУС ГРУПП») В ЗАНЯТИЯ ФИЗИЧЕСКОЙ КУЛЬТУРОЙ И СПОРТОМ </vt:lpstr>
      <vt:lpstr>ФГБОУ ВО «Воронежская государственная академия спорта» </vt:lpstr>
      <vt:lpstr>ФГБОУ ВО «Воронежская государственная академия спорта» </vt:lpstr>
      <vt:lpstr>ФГБОУ ВО «Воронежская государственная академия спорта» </vt:lpstr>
      <vt:lpstr>ФГБОУ ВО «Воронежская государственная академия спорта» </vt:lpstr>
      <vt:lpstr>ФГБОУ ВО «Воронежская государственная академия спорта» </vt:lpstr>
      <vt:lpstr>ФГБОУ ВО «Воронежская государственная академия спорта» </vt:lpstr>
      <vt:lpstr>ФГБОУ ВО «Воронежская государственная академия спорта» </vt:lpstr>
      <vt:lpstr>ФГБОУ ВО «Воронежская государственная академия спорта»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ТЕХНИЧЕСКОЕ ЗАДАНИЕ  на выполнение работы по научно-методическому обеспечению  РАЗРАБОТКА МОДЕЛИ ВОВЛЕЧЕНИЯ НАСЕЛЕНИЯ В ЗАНЯТИЯ ФИЗИЧЕСКОЙ КУЛЬТУРОЙ И СПОРТОМ, ОСНОВАННЫХ  НА СИСТЕМАТИЗАЦИИ ДЕЯТЕЛЬНОСТИ МОДЕЛЬНЫХ ПЛОЩАДОК ПО ОБОБЩЕНИЮ И РАСПРОСТРАНЕНИЮ ОПЫТА ПО ВОВЛЕЧЕНИЮ РАЗЛИЧНЫХ КАТЕГОРИЙ НАСЕЛЕНИЯ («ФОКУС ГРУПП») В ЗАНЯТИЯ ФИЗИЧЕСКОЙ КУЛЬТУРОЙ И СПОРТОМ</dc:title>
  <dc:creator>user</dc:creator>
  <cp:lastModifiedBy>Ирина</cp:lastModifiedBy>
  <cp:revision>36</cp:revision>
  <dcterms:created xsi:type="dcterms:W3CDTF">2023-11-08T09:22:19Z</dcterms:created>
  <dcterms:modified xsi:type="dcterms:W3CDTF">2024-01-31T09:17:43Z</dcterms:modified>
</cp:coreProperties>
</file>