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92" autoAdjust="0"/>
  </p:normalViewPr>
  <p:slideViewPr>
    <p:cSldViewPr>
      <p:cViewPr>
        <p:scale>
          <a:sx n="110" d="100"/>
          <a:sy n="110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6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8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4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7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3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9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9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1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6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2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F851-FD0A-4BC7-9269-6A01A87BFF4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E984-51BE-4D97-9DBB-C608451F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1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Подзаголовок 6"/>
          <p:cNvSpPr txBox="1">
            <a:spLocks/>
          </p:cNvSpPr>
          <p:nvPr/>
        </p:nvSpPr>
        <p:spPr>
          <a:xfrm>
            <a:off x="35496" y="6093296"/>
            <a:ext cx="1587992" cy="72008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vert="horz" lIns="36000" tIns="36000" rIns="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i="1" dirty="0" smtClean="0">
                <a:solidFill>
                  <a:schemeClr val="tx1"/>
                </a:solidFill>
                <a:cs typeface="Angsana New" pitchFamily="18" charset="-34"/>
              </a:rPr>
              <a:t>Примечание:</a:t>
            </a:r>
          </a:p>
          <a:p>
            <a:pPr algn="l"/>
            <a:r>
              <a:rPr lang="ru-RU" sz="1000" i="1" dirty="0" smtClean="0">
                <a:solidFill>
                  <a:schemeClr val="tx1"/>
                </a:solidFill>
                <a:cs typeface="Angsana New" pitchFamily="18" charset="-34"/>
              </a:rPr>
              <a:t>                 </a:t>
            </a:r>
            <a:r>
              <a:rPr lang="ru-RU" sz="1000" dirty="0" smtClean="0">
                <a:solidFill>
                  <a:schemeClr val="tx1"/>
                </a:solidFill>
                <a:cs typeface="Angsana New" pitchFamily="18" charset="-34"/>
              </a:rPr>
              <a:t>- серым фоном выделены структурные подразделения института</a:t>
            </a:r>
            <a:endParaRPr lang="ru-RU" sz="1000" dirty="0">
              <a:solidFill>
                <a:schemeClr val="tx1"/>
              </a:solidFill>
              <a:cs typeface="Angsana New" pitchFamily="18" charset="-34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39156" y="519205"/>
            <a:ext cx="7772400" cy="88396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cs typeface="Angsana New" pitchFamily="18" charset="-34"/>
              </a:rPr>
              <a:t>СТРУКТУРА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Федерального государственного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бюджетного образовательного учреждения высшего образования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«Воронежский государственный институт физической культуры» </a:t>
            </a:r>
            <a:endParaRPr lang="ru-RU" sz="1600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683568" y="1509822"/>
            <a:ext cx="8208912" cy="25468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8280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 smtClean="0"/>
              <a:t>УЧЕНЫЙ СОВЕТ</a:t>
            </a:r>
            <a:endParaRPr lang="ru-RU" sz="1200" b="1" dirty="0"/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683568" y="1924492"/>
            <a:ext cx="8208912" cy="24875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 smtClean="0"/>
              <a:t>РЕКТОР</a:t>
            </a:r>
            <a:endParaRPr lang="ru-RU" sz="1300" b="1" dirty="0"/>
          </a:p>
        </p:txBody>
      </p:sp>
      <p:sp>
        <p:nvSpPr>
          <p:cNvPr id="12" name="Подзаголовок 6"/>
          <p:cNvSpPr txBox="1">
            <a:spLocks/>
          </p:cNvSpPr>
          <p:nvPr/>
        </p:nvSpPr>
        <p:spPr>
          <a:xfrm>
            <a:off x="2152988" y="2458037"/>
            <a:ext cx="2216901" cy="8366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</a:rPr>
              <a:t>Проректор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по учебной и воспитательной работе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одзаголовок 6"/>
          <p:cNvSpPr txBox="1">
            <a:spLocks/>
          </p:cNvSpPr>
          <p:nvPr/>
        </p:nvSpPr>
        <p:spPr>
          <a:xfrm>
            <a:off x="680856" y="2453613"/>
            <a:ext cx="1376058" cy="84244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</a:rPr>
              <a:t>Проректор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по научной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работе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>
            <a:spLocks/>
          </p:cNvSpPr>
          <p:nvPr/>
        </p:nvSpPr>
        <p:spPr>
          <a:xfrm>
            <a:off x="4464376" y="2454849"/>
            <a:ext cx="3384000" cy="8352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lIns="36000" rIns="36000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</a:rPr>
              <a:t>Первый проректор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444208" y="2181589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491880" y="2175125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374934" y="2179378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6"/>
          <p:cNvSpPr txBox="1">
            <a:spLocks/>
          </p:cNvSpPr>
          <p:nvPr/>
        </p:nvSpPr>
        <p:spPr>
          <a:xfrm rot="16200000">
            <a:off x="2975356" y="3929813"/>
            <a:ext cx="1080123" cy="3351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0" rIns="108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>
                <a:solidFill>
                  <a:schemeClr val="tx1"/>
                </a:solidFill>
              </a:rPr>
              <a:t>Студенческий совет</a:t>
            </a:r>
          </a:p>
          <a:p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1" name="Подзаголовок 6"/>
          <p:cNvSpPr txBox="1">
            <a:spLocks/>
          </p:cNvSpPr>
          <p:nvPr/>
        </p:nvSpPr>
        <p:spPr>
          <a:xfrm rot="16200000">
            <a:off x="3558798" y="3860368"/>
            <a:ext cx="1080125" cy="4938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0" tIns="0" rIns="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>
                <a:solidFill>
                  <a:schemeClr val="tx1"/>
                </a:solidFill>
              </a:rPr>
              <a:t>Студенческий совет </a:t>
            </a:r>
            <a:r>
              <a:rPr lang="ru-RU" sz="1000" b="1" dirty="0" smtClean="0">
                <a:solidFill>
                  <a:schemeClr val="tx1"/>
                </a:solidFill>
              </a:rPr>
              <a:t>    общежития</a:t>
            </a:r>
            <a:endParaRPr lang="ru-RU" sz="10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2" name="Подзаголовок 6"/>
          <p:cNvSpPr txBox="1">
            <a:spLocks/>
          </p:cNvSpPr>
          <p:nvPr/>
        </p:nvSpPr>
        <p:spPr>
          <a:xfrm rot="16200000">
            <a:off x="2457149" y="3978345"/>
            <a:ext cx="1080118" cy="26926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0" rIns="0" bIns="3600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Учебный отдел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3" name="Подзаголовок 6"/>
          <p:cNvSpPr txBox="1">
            <a:spLocks/>
          </p:cNvSpPr>
          <p:nvPr/>
        </p:nvSpPr>
        <p:spPr>
          <a:xfrm rot="16200000">
            <a:off x="436050" y="4025275"/>
            <a:ext cx="1080126" cy="17727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0" rIns="36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Библиотека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4" name="Подзаголовок 6"/>
          <p:cNvSpPr txBox="1">
            <a:spLocks/>
          </p:cNvSpPr>
          <p:nvPr/>
        </p:nvSpPr>
        <p:spPr>
          <a:xfrm>
            <a:off x="963954" y="4797152"/>
            <a:ext cx="1447806" cy="69966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spc="-60" dirty="0" smtClean="0">
                <a:solidFill>
                  <a:schemeClr val="tx1"/>
                </a:solidFill>
              </a:rPr>
              <a:t>Колледж среднего профессионального образования</a:t>
            </a:r>
            <a:endParaRPr lang="ru-RU" sz="1200" b="1" spc="-60" dirty="0">
              <a:solidFill>
                <a:schemeClr val="tx1"/>
              </a:solidFill>
            </a:endParaRPr>
          </a:p>
        </p:txBody>
      </p:sp>
      <p:sp>
        <p:nvSpPr>
          <p:cNvPr id="38" name="Подзаголовок 6"/>
          <p:cNvSpPr txBox="1">
            <a:spLocks/>
          </p:cNvSpPr>
          <p:nvPr/>
        </p:nvSpPr>
        <p:spPr>
          <a:xfrm rot="16200000">
            <a:off x="1532725" y="3974359"/>
            <a:ext cx="1080000" cy="2860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36000" rIns="36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ru-RU" sz="1000" b="1" dirty="0">
                <a:solidFill>
                  <a:schemeClr val="tx1"/>
                </a:solidFill>
              </a:rPr>
              <a:t>Совет молодых </a:t>
            </a:r>
            <a:r>
              <a:rPr lang="ru-RU" sz="1000" b="1" dirty="0" smtClean="0">
                <a:solidFill>
                  <a:schemeClr val="tx1"/>
                </a:solidFill>
              </a:rPr>
              <a:t>ученых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991250" y="3296054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104519" y="3284984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534628" y="3289565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976886" y="3291133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301920" y="3296053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одзаголовок 6"/>
          <p:cNvSpPr txBox="1">
            <a:spLocks/>
          </p:cNvSpPr>
          <p:nvPr/>
        </p:nvSpPr>
        <p:spPr>
          <a:xfrm rot="16200000">
            <a:off x="6467088" y="4001563"/>
            <a:ext cx="1080126" cy="2179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36000" rIns="36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Отдел кадров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9" name="Подзаголовок 6"/>
          <p:cNvSpPr txBox="1">
            <a:spLocks/>
          </p:cNvSpPr>
          <p:nvPr/>
        </p:nvSpPr>
        <p:spPr>
          <a:xfrm rot="16200000">
            <a:off x="6776361" y="3972613"/>
            <a:ext cx="1080126" cy="2717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36000" rIns="36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00"/>
              </a:lnSpc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Юридический отдел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7322934" y="3282719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7668344" y="3282673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8374103" y="2173245"/>
            <a:ext cx="0" cy="13777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одзаголовок 6"/>
          <p:cNvSpPr txBox="1">
            <a:spLocks/>
          </p:cNvSpPr>
          <p:nvPr/>
        </p:nvSpPr>
        <p:spPr>
          <a:xfrm rot="16200000">
            <a:off x="6212871" y="4010231"/>
            <a:ext cx="1080118" cy="18539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0" rIns="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Общежитие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66" name="Подзаголовок 6"/>
          <p:cNvSpPr txBox="1">
            <a:spLocks/>
          </p:cNvSpPr>
          <p:nvPr/>
        </p:nvSpPr>
        <p:spPr>
          <a:xfrm rot="16200000">
            <a:off x="4769740" y="3690398"/>
            <a:ext cx="1080118" cy="82866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0" rIns="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Учебно-спортивный комплекс 1 (включая автохозяйство (гараж)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67" name="Подзаголовок 6"/>
          <p:cNvSpPr txBox="1">
            <a:spLocks/>
          </p:cNvSpPr>
          <p:nvPr/>
        </p:nvSpPr>
        <p:spPr>
          <a:xfrm rot="16200000">
            <a:off x="5655565" y="3703172"/>
            <a:ext cx="1080118" cy="79897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0" rIns="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Учебно-спортивный комплекс 2 (включая музей и буфет)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68" name="Подзаголовок 6"/>
          <p:cNvSpPr txBox="1">
            <a:spLocks/>
          </p:cNvSpPr>
          <p:nvPr/>
        </p:nvSpPr>
        <p:spPr>
          <a:xfrm rot="16200000">
            <a:off x="4115923" y="3946763"/>
            <a:ext cx="1080118" cy="31198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0" rIns="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Студенческий спортивный клуб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4644008" y="3298285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156176" y="3288062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5292080" y="3298285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005642" y="3283028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одзаголовок 6"/>
          <p:cNvSpPr txBox="1">
            <a:spLocks/>
          </p:cNvSpPr>
          <p:nvPr/>
        </p:nvSpPr>
        <p:spPr>
          <a:xfrm>
            <a:off x="2843809" y="4798224"/>
            <a:ext cx="1522056" cy="50298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chemeClr val="tx1"/>
                </a:solidFill>
              </a:rPr>
              <a:t>Деканат факультета 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дневного обучения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2" name="Подзаголовок 6"/>
          <p:cNvSpPr txBox="1">
            <a:spLocks/>
          </p:cNvSpPr>
          <p:nvPr/>
        </p:nvSpPr>
        <p:spPr>
          <a:xfrm>
            <a:off x="2843808" y="5373216"/>
            <a:ext cx="1532353" cy="50294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chemeClr val="tx1"/>
                </a:solidFill>
              </a:rPr>
              <a:t>Деканат факультета заочного обучения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3" name="Подзаголовок 6"/>
          <p:cNvSpPr txBox="1">
            <a:spLocks/>
          </p:cNvSpPr>
          <p:nvPr/>
        </p:nvSpPr>
        <p:spPr>
          <a:xfrm>
            <a:off x="2843808" y="5949280"/>
            <a:ext cx="1518105" cy="75886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chemeClr val="tx1"/>
                </a:solidFill>
              </a:rPr>
              <a:t>Деканат факультета дополнительного профессионального образования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>
            <a:off x="2483768" y="3300487"/>
            <a:ext cx="5268" cy="3034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>
            <a:endCxn id="81" idx="1"/>
          </p:cNvCxnSpPr>
          <p:nvPr/>
        </p:nvCxnSpPr>
        <p:spPr>
          <a:xfrm>
            <a:off x="2489036" y="5049716"/>
            <a:ext cx="35477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Подзаголовок 6"/>
          <p:cNvSpPr txBox="1">
            <a:spLocks/>
          </p:cNvSpPr>
          <p:nvPr/>
        </p:nvSpPr>
        <p:spPr>
          <a:xfrm>
            <a:off x="6912831" y="-965"/>
            <a:ext cx="2220881" cy="981693"/>
          </a:xfrm>
          <a:prstGeom prst="rect">
            <a:avLst/>
          </a:prstGeom>
          <a:ln w="12700">
            <a:noFill/>
          </a:ln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dirty="0">
                <a:solidFill>
                  <a:schemeClr val="tx1"/>
                </a:solidFill>
              </a:rPr>
              <a:t>УТВЕРЖДАЮ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Ректор </a:t>
            </a:r>
            <a:r>
              <a:rPr lang="ru-RU" sz="1200" dirty="0">
                <a:solidFill>
                  <a:schemeClr val="tx1"/>
                </a:solidFill>
              </a:rPr>
              <a:t>ФГБОУ </a:t>
            </a:r>
            <a:r>
              <a:rPr lang="ru-RU" sz="1200" dirty="0" smtClean="0">
                <a:solidFill>
                  <a:schemeClr val="tx1"/>
                </a:solidFill>
              </a:rPr>
              <a:t>ВО </a:t>
            </a:r>
            <a:r>
              <a:rPr lang="ru-RU" sz="1200" dirty="0">
                <a:solidFill>
                  <a:schemeClr val="tx1"/>
                </a:solidFill>
              </a:rPr>
              <a:t>«ВГИФК»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</a:rPr>
              <a:t> </a:t>
            </a:r>
            <a:r>
              <a:rPr lang="ru-RU" sz="1200" dirty="0" smtClean="0">
                <a:solidFill>
                  <a:schemeClr val="tx1"/>
                </a:solidFill>
              </a:rPr>
              <a:t>_____________ </a:t>
            </a:r>
            <a:r>
              <a:rPr lang="ru-RU" sz="1200" dirty="0">
                <a:solidFill>
                  <a:schemeClr val="tx1"/>
                </a:solidFill>
              </a:rPr>
              <a:t>Г.В. Бугаев</a:t>
            </a:r>
          </a:p>
        </p:txBody>
      </p:sp>
      <p:sp>
        <p:nvSpPr>
          <p:cNvPr id="209" name="Подзаголовок 6"/>
          <p:cNvSpPr txBox="1">
            <a:spLocks/>
          </p:cNvSpPr>
          <p:nvPr/>
        </p:nvSpPr>
        <p:spPr>
          <a:xfrm>
            <a:off x="-9603" y="-965"/>
            <a:ext cx="2676025" cy="981693"/>
          </a:xfrm>
          <a:prstGeom prst="rect">
            <a:avLst/>
          </a:prstGeom>
          <a:ln w="12700">
            <a:noFill/>
          </a:ln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</a:rPr>
              <a:t>УСТАНОВЛЕНА</a:t>
            </a:r>
          </a:p>
          <a:p>
            <a:pPr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</a:rPr>
              <a:t>Решением Ученого совета </a:t>
            </a:r>
          </a:p>
          <a:p>
            <a:pPr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</a:rPr>
              <a:t>ФГБОУ </a:t>
            </a:r>
            <a:r>
              <a:rPr lang="ru-RU" sz="1100" dirty="0" smtClean="0">
                <a:solidFill>
                  <a:schemeClr val="tx1"/>
                </a:solidFill>
              </a:rPr>
              <a:t>ВО </a:t>
            </a:r>
            <a:r>
              <a:rPr lang="ru-RU" sz="1100" dirty="0">
                <a:solidFill>
                  <a:schemeClr val="tx1"/>
                </a:solidFill>
              </a:rPr>
              <a:t>«ВГИФК»</a:t>
            </a:r>
          </a:p>
          <a:p>
            <a:pPr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</a:rPr>
              <a:t>(протокол № </a:t>
            </a:r>
            <a:r>
              <a:rPr lang="ru-RU" sz="1100" dirty="0" smtClean="0">
                <a:solidFill>
                  <a:schemeClr val="tx1"/>
                </a:solidFill>
              </a:rPr>
              <a:t>__ </a:t>
            </a:r>
            <a:r>
              <a:rPr lang="ru-RU" sz="1100" dirty="0">
                <a:solidFill>
                  <a:schemeClr val="tx1"/>
                </a:solidFill>
              </a:rPr>
              <a:t>от </a:t>
            </a:r>
            <a:r>
              <a:rPr lang="ru-RU" sz="1100" dirty="0" smtClean="0">
                <a:solidFill>
                  <a:schemeClr val="tx1"/>
                </a:solidFill>
              </a:rPr>
              <a:t>«___» </a:t>
            </a:r>
            <a:r>
              <a:rPr lang="ru-RU" sz="1100" dirty="0" smtClean="0">
                <a:solidFill>
                  <a:schemeClr val="tx1"/>
                </a:solidFill>
              </a:rPr>
              <a:t>ноября 2018 </a:t>
            </a:r>
            <a:r>
              <a:rPr lang="ru-RU" sz="1100" dirty="0">
                <a:solidFill>
                  <a:schemeClr val="tx1"/>
                </a:solidFill>
              </a:rPr>
              <a:t>года)</a:t>
            </a:r>
          </a:p>
        </p:txBody>
      </p:sp>
      <p:cxnSp>
        <p:nvCxnSpPr>
          <p:cNvPr id="221" name="Прямая соединительная линия 220"/>
          <p:cNvCxnSpPr/>
          <p:nvPr/>
        </p:nvCxnSpPr>
        <p:spPr>
          <a:xfrm>
            <a:off x="4361914" y="4797152"/>
            <a:ext cx="4314542" cy="0"/>
          </a:xfrm>
          <a:prstGeom prst="line">
            <a:avLst/>
          </a:prstGeom>
          <a:ln w="127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>
            <a:off x="4384558" y="5733256"/>
            <a:ext cx="4291898" cy="1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Подзаголовок 6"/>
          <p:cNvSpPr txBox="1">
            <a:spLocks/>
          </p:cNvSpPr>
          <p:nvPr/>
        </p:nvSpPr>
        <p:spPr>
          <a:xfrm>
            <a:off x="4572000" y="5013176"/>
            <a:ext cx="78362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chemeClr val="tx1"/>
                </a:solidFill>
              </a:rPr>
              <a:t>Теории и методики спортивных игр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33" name="Подзаголовок 6"/>
          <p:cNvSpPr txBox="1">
            <a:spLocks/>
          </p:cNvSpPr>
          <p:nvPr/>
        </p:nvSpPr>
        <p:spPr>
          <a:xfrm>
            <a:off x="4608576" y="5949279"/>
            <a:ext cx="1475592" cy="6782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tx1"/>
                </a:solidFill>
              </a:rPr>
              <a:t>Теории и методики физической культуры, педагогики и психологии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34" name="Подзаголовок 6"/>
          <p:cNvSpPr txBox="1">
            <a:spLocks/>
          </p:cNvSpPr>
          <p:nvPr/>
        </p:nvSpPr>
        <p:spPr>
          <a:xfrm>
            <a:off x="6228185" y="5949280"/>
            <a:ext cx="1524043" cy="67070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tx1"/>
                </a:solidFill>
              </a:rPr>
              <a:t>Медико-биологических, естественно-научных и математических </a:t>
            </a:r>
            <a:r>
              <a:rPr lang="ru-RU" sz="1000" b="1" dirty="0">
                <a:solidFill>
                  <a:schemeClr val="tx1"/>
                </a:solidFill>
              </a:rPr>
              <a:t>дисциплин</a:t>
            </a:r>
          </a:p>
          <a:p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36" name="Подзаголовок 6"/>
          <p:cNvSpPr txBox="1">
            <a:spLocks/>
          </p:cNvSpPr>
          <p:nvPr/>
        </p:nvSpPr>
        <p:spPr>
          <a:xfrm>
            <a:off x="7917862" y="5948902"/>
            <a:ext cx="1140579" cy="67829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00"/>
              </a:lnSpc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Гуманитарных дисциплин, русского и иностранных языков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37" name="Подзаголовок 6"/>
          <p:cNvSpPr txBox="1">
            <a:spLocks/>
          </p:cNvSpPr>
          <p:nvPr/>
        </p:nvSpPr>
        <p:spPr>
          <a:xfrm>
            <a:off x="5421466" y="5013176"/>
            <a:ext cx="82775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45720" rIns="3600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tx1"/>
                </a:solidFill>
              </a:rPr>
              <a:t>Теории и </a:t>
            </a:r>
            <a:r>
              <a:rPr lang="ru-RU" sz="1200" b="1" dirty="0" smtClean="0">
                <a:solidFill>
                  <a:schemeClr val="tx1"/>
                </a:solidFill>
              </a:rPr>
              <a:t>методики циклических видов спорта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38" name="Подзаголовок 6"/>
          <p:cNvSpPr txBox="1">
            <a:spLocks/>
          </p:cNvSpPr>
          <p:nvPr/>
        </p:nvSpPr>
        <p:spPr>
          <a:xfrm>
            <a:off x="6313018" y="5013176"/>
            <a:ext cx="819303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18000" rIns="91440" bIns="18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900" b="1" dirty="0">
                <a:solidFill>
                  <a:schemeClr val="tx1"/>
                </a:solidFill>
              </a:rPr>
              <a:t>Теории и </a:t>
            </a:r>
            <a:r>
              <a:rPr lang="ru-RU" sz="900" b="1" dirty="0" smtClean="0">
                <a:solidFill>
                  <a:schemeClr val="tx1"/>
                </a:solidFill>
              </a:rPr>
              <a:t>методики легкой </a:t>
            </a:r>
            <a:r>
              <a:rPr lang="ru-RU" sz="900" b="1" dirty="0" smtClean="0">
                <a:solidFill>
                  <a:schemeClr val="tx1"/>
                </a:solidFill>
              </a:rPr>
              <a:t>атлетики и стрельбы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239" name="Подзаголовок 6"/>
          <p:cNvSpPr txBox="1">
            <a:spLocks/>
          </p:cNvSpPr>
          <p:nvPr/>
        </p:nvSpPr>
        <p:spPr>
          <a:xfrm>
            <a:off x="7198157" y="5013176"/>
            <a:ext cx="1046073" cy="57656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36000" rIns="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ru-RU" sz="800" b="1" dirty="0">
                <a:solidFill>
                  <a:schemeClr val="tx1"/>
                </a:solidFill>
              </a:rPr>
              <a:t>Теории и </a:t>
            </a:r>
            <a:r>
              <a:rPr lang="ru-RU" sz="800" b="1" dirty="0" smtClean="0">
                <a:solidFill>
                  <a:schemeClr val="tx1"/>
                </a:solidFill>
              </a:rPr>
              <a:t>методики </a:t>
            </a:r>
            <a:r>
              <a:rPr lang="ru-RU" sz="800" b="1" dirty="0" smtClean="0">
                <a:solidFill>
                  <a:schemeClr val="tx1"/>
                </a:solidFill>
              </a:rPr>
              <a:t>гимнастики </a:t>
            </a:r>
            <a:r>
              <a:rPr lang="ru-RU" sz="800" b="1" dirty="0" smtClean="0">
                <a:solidFill>
                  <a:schemeClr val="tx1"/>
                </a:solidFill>
              </a:rPr>
              <a:t>и адаптивной физической культуры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240" name="Подзаголовок 6"/>
          <p:cNvSpPr txBox="1">
            <a:spLocks/>
          </p:cNvSpPr>
          <p:nvPr/>
        </p:nvSpPr>
        <p:spPr>
          <a:xfrm>
            <a:off x="8302354" y="5016425"/>
            <a:ext cx="764706" cy="56985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45720" rIns="3600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1200" b="1" dirty="0">
                <a:solidFill>
                  <a:schemeClr val="tx1"/>
                </a:solidFill>
              </a:rPr>
              <a:t>Теории и </a:t>
            </a:r>
            <a:r>
              <a:rPr lang="ru-RU" sz="1200" b="1" dirty="0" smtClean="0">
                <a:solidFill>
                  <a:schemeClr val="tx1"/>
                </a:solidFill>
              </a:rPr>
              <a:t>методики единоборств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244" name="Прямая со стрелкой 243"/>
          <p:cNvCxnSpPr/>
          <p:nvPr/>
        </p:nvCxnSpPr>
        <p:spPr>
          <a:xfrm>
            <a:off x="5004048" y="4798224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Прямая со стрелкой 246"/>
          <p:cNvCxnSpPr/>
          <p:nvPr/>
        </p:nvCxnSpPr>
        <p:spPr>
          <a:xfrm>
            <a:off x="5872373" y="4797152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/>
          <p:nvPr/>
        </p:nvCxnSpPr>
        <p:spPr>
          <a:xfrm>
            <a:off x="6794098" y="4797152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 стрелкой 248"/>
          <p:cNvCxnSpPr/>
          <p:nvPr/>
        </p:nvCxnSpPr>
        <p:spPr>
          <a:xfrm>
            <a:off x="7726817" y="4797152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/>
          <p:nvPr/>
        </p:nvCxnSpPr>
        <p:spPr>
          <a:xfrm>
            <a:off x="8671332" y="4797152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 стрелкой 250"/>
          <p:cNvCxnSpPr/>
          <p:nvPr/>
        </p:nvCxnSpPr>
        <p:spPr>
          <a:xfrm>
            <a:off x="5117844" y="5727048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 стрелкой 251"/>
          <p:cNvCxnSpPr/>
          <p:nvPr/>
        </p:nvCxnSpPr>
        <p:spPr>
          <a:xfrm>
            <a:off x="8676456" y="5726670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 стрелкой 253"/>
          <p:cNvCxnSpPr/>
          <p:nvPr/>
        </p:nvCxnSpPr>
        <p:spPr>
          <a:xfrm>
            <a:off x="6948264" y="5733256"/>
            <a:ext cx="0" cy="2222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Подзаголовок 6"/>
          <p:cNvSpPr txBox="1">
            <a:spLocks/>
          </p:cNvSpPr>
          <p:nvPr/>
        </p:nvSpPr>
        <p:spPr>
          <a:xfrm>
            <a:off x="78244" y="6323373"/>
            <a:ext cx="413876" cy="15190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950029" y="5643253"/>
            <a:ext cx="3279749" cy="150746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18000" bIns="18000" rtlCol="0" anchor="ctr"/>
          <a:lstStyle/>
          <a:p>
            <a:pPr algn="ctr">
              <a:lnSpc>
                <a:spcPts val="900"/>
              </a:lnSpc>
            </a:pPr>
            <a:r>
              <a:rPr lang="ru-RU" sz="1100" b="1" dirty="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к а ф е д р ы</a:t>
            </a:r>
            <a:endParaRPr lang="ru-RU" sz="1100" b="1" dirty="0">
              <a:solidFill>
                <a:schemeClr val="tx1"/>
              </a:solidFill>
              <a:latin typeface="+mj-lt"/>
              <a:cs typeface="Aharoni" pitchFamily="2" charset="-79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32040" y="4706578"/>
            <a:ext cx="3279749" cy="150746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18000" bIns="18000" rtlCol="0" anchor="ctr"/>
          <a:lstStyle/>
          <a:p>
            <a:pPr algn="ctr">
              <a:lnSpc>
                <a:spcPts val="900"/>
              </a:lnSpc>
            </a:pPr>
            <a:r>
              <a:rPr lang="ru-RU" sz="1100" b="1" dirty="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к а ф е д р ы</a:t>
            </a:r>
            <a:endParaRPr lang="ru-RU" sz="1100" b="1" dirty="0">
              <a:solidFill>
                <a:schemeClr val="tx1"/>
              </a:solidFill>
              <a:latin typeface="+mj-lt"/>
              <a:cs typeface="Aharoni" pitchFamily="2" charset="-79"/>
            </a:endParaRPr>
          </a:p>
        </p:txBody>
      </p:sp>
      <p:cxnSp>
        <p:nvCxnSpPr>
          <p:cNvPr id="105" name="Прямая со стрелкой 104"/>
          <p:cNvCxnSpPr/>
          <p:nvPr/>
        </p:nvCxnSpPr>
        <p:spPr>
          <a:xfrm>
            <a:off x="4788024" y="1764505"/>
            <a:ext cx="0" cy="1542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одзаголовок 6"/>
          <p:cNvSpPr txBox="1">
            <a:spLocks/>
          </p:cNvSpPr>
          <p:nvPr/>
        </p:nvSpPr>
        <p:spPr>
          <a:xfrm rot="16200000">
            <a:off x="751715" y="3936814"/>
            <a:ext cx="1080123" cy="352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Учебная лаборатория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17" name="Подзаголовок 6"/>
          <p:cNvSpPr txBox="1">
            <a:spLocks/>
          </p:cNvSpPr>
          <p:nvPr/>
        </p:nvSpPr>
        <p:spPr>
          <a:xfrm rot="16200000">
            <a:off x="1162619" y="3936815"/>
            <a:ext cx="1080123" cy="352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0" tIns="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Медицинское подразделение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118" name="Прямая со стрелкой 117"/>
          <p:cNvCxnSpPr/>
          <p:nvPr/>
        </p:nvCxnSpPr>
        <p:spPr>
          <a:xfrm>
            <a:off x="2055519" y="3289318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1702252" y="3296053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2489036" y="5610755"/>
            <a:ext cx="35477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2489036" y="6335538"/>
            <a:ext cx="35477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267987" y="3281232"/>
            <a:ext cx="0" cy="1515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одзаголовок 6"/>
          <p:cNvSpPr txBox="1">
            <a:spLocks/>
          </p:cNvSpPr>
          <p:nvPr/>
        </p:nvSpPr>
        <p:spPr>
          <a:xfrm rot="16200000">
            <a:off x="7535584" y="3998438"/>
            <a:ext cx="1080126" cy="19350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0" rIns="36000" bIns="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Бухгалтерия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76" name="Подзаголовок 6"/>
          <p:cNvSpPr txBox="1">
            <a:spLocks/>
          </p:cNvSpPr>
          <p:nvPr/>
        </p:nvSpPr>
        <p:spPr>
          <a:xfrm rot="16200000">
            <a:off x="7825045" y="4017749"/>
            <a:ext cx="1080126" cy="16138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0" rIns="36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Канцелярия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8085762" y="2173322"/>
            <a:ext cx="0" cy="13777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одзаголовок 6"/>
          <p:cNvSpPr txBox="1">
            <a:spLocks/>
          </p:cNvSpPr>
          <p:nvPr/>
        </p:nvSpPr>
        <p:spPr>
          <a:xfrm rot="16200000">
            <a:off x="8158011" y="3930150"/>
            <a:ext cx="1080126" cy="33126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18000" tIns="0" rIns="18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Организационный отдел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8694959" y="2173244"/>
            <a:ext cx="0" cy="13777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одзаголовок 6"/>
          <p:cNvSpPr txBox="1">
            <a:spLocks/>
          </p:cNvSpPr>
          <p:nvPr/>
        </p:nvSpPr>
        <p:spPr>
          <a:xfrm rot="16200000">
            <a:off x="7120164" y="3978015"/>
            <a:ext cx="1080127" cy="2717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36000" rIns="36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00"/>
              </a:lnSpc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Контрактная служба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6753725" y="3276362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одзаголовок 6"/>
          <p:cNvSpPr txBox="1">
            <a:spLocks/>
          </p:cNvSpPr>
          <p:nvPr/>
        </p:nvSpPr>
        <p:spPr>
          <a:xfrm rot="16200000">
            <a:off x="200790" y="4024396"/>
            <a:ext cx="1080126" cy="17727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36000" tIns="0" rIns="36000" bIns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Научный отдел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740852" y="3295818"/>
            <a:ext cx="0" cy="27463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78246" y="97483"/>
            <a:ext cx="984043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960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185</Words>
  <Application>Microsoft Office PowerPoint</Application>
  <PresentationFormat>Экран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Федерального государственного  бюджетного образовательного учреждения высшего образования  «Воронежский государственный институт физической культуры»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Федерального государственного бюджетного образовательного учреждения высшего профессионального образования  «Воронежский государственный институт физической культуры»</dc:title>
  <dc:creator>user</dc:creator>
  <cp:lastModifiedBy>user</cp:lastModifiedBy>
  <cp:revision>72</cp:revision>
  <cp:lastPrinted>2018-02-22T09:21:07Z</cp:lastPrinted>
  <dcterms:created xsi:type="dcterms:W3CDTF">2013-12-24T07:29:26Z</dcterms:created>
  <dcterms:modified xsi:type="dcterms:W3CDTF">2018-11-15T12:15:55Z</dcterms:modified>
</cp:coreProperties>
</file>